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4"/>
  </p:notesMasterIdLst>
  <p:sldIdLst>
    <p:sldId id="256" r:id="rId2"/>
    <p:sldId id="261" r:id="rId3"/>
    <p:sldId id="262" r:id="rId4"/>
    <p:sldId id="257" r:id="rId5"/>
    <p:sldId id="258" r:id="rId6"/>
    <p:sldId id="259" r:id="rId7"/>
    <p:sldId id="265" r:id="rId8"/>
    <p:sldId id="260" r:id="rId9"/>
    <p:sldId id="264" r:id="rId10"/>
    <p:sldId id="263"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1219" autoAdjust="0"/>
  </p:normalViewPr>
  <p:slideViewPr>
    <p:cSldViewPr snapToGrid="0">
      <p:cViewPr varScale="1">
        <p:scale>
          <a:sx n="79" d="100"/>
          <a:sy n="79" d="100"/>
        </p:scale>
        <p:origin x="850"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Desktop\Academic\Isele\10%20slides\DAT565_v3_Wk6_Data_Fil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user\Desktop\Academic\Isele\10%20slides\DAT565_v3_Wk6_Data_File.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219816272965874E-2"/>
          <c:y val="1.6208592866659585E-2"/>
          <c:w val="0.87122462817147861"/>
          <c:h val="0.67520355332181847"/>
        </c:manualLayout>
      </c:layout>
      <c:scatterChart>
        <c:scatterStyle val="lineMarker"/>
        <c:varyColors val="0"/>
        <c:ser>
          <c:idx val="0"/>
          <c:order val="0"/>
          <c:tx>
            <c:strRef>
              <c:f>[DAT565_v3_Wk6_Data_File.xlsx]Sheet1!$G$1</c:f>
              <c:strCache>
                <c:ptCount val="1"/>
                <c:pt idx="0">
                  <c:v>OccupancyRate</c:v>
                </c:pt>
              </c:strCache>
            </c:strRef>
          </c:tx>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xVal>
            <c:numRef>
              <c:f>[DAT565_v3_Wk6_Data_File.xlsx]Sheet1!$F$2:$F$449</c:f>
              <c:numCache>
                <c:formatCode>m/d/yyyy\ h:mm</c:formatCode>
                <c:ptCount val="448"/>
                <c:pt idx="0">
                  <c:v>42694.334247685183</c:v>
                </c:pt>
                <c:pt idx="1">
                  <c:v>42694.352337962962</c:v>
                </c:pt>
                <c:pt idx="2">
                  <c:v>42694.375914351855</c:v>
                </c:pt>
                <c:pt idx="3">
                  <c:v>42694.393969907411</c:v>
                </c:pt>
                <c:pt idx="4">
                  <c:v>42694.417592592596</c:v>
                </c:pt>
                <c:pt idx="5">
                  <c:v>42694.435671296298</c:v>
                </c:pt>
                <c:pt idx="6">
                  <c:v>42694.459282407406</c:v>
                </c:pt>
                <c:pt idx="7">
                  <c:v>42694.477337962962</c:v>
                </c:pt>
                <c:pt idx="8">
                  <c:v>42694.500925925924</c:v>
                </c:pt>
                <c:pt idx="9">
                  <c:v>42694.523877314816</c:v>
                </c:pt>
                <c:pt idx="10">
                  <c:v>42694.546793981484</c:v>
                </c:pt>
                <c:pt idx="11">
                  <c:v>42694.560682870368</c:v>
                </c:pt>
                <c:pt idx="12">
                  <c:v>42694.584282407406</c:v>
                </c:pt>
                <c:pt idx="13">
                  <c:v>42694.602337962962</c:v>
                </c:pt>
                <c:pt idx="14">
                  <c:v>42694.625960648147</c:v>
                </c:pt>
                <c:pt idx="15">
                  <c:v>42694.64402777778</c:v>
                </c:pt>
                <c:pt idx="16">
                  <c:v>42694.667615740742</c:v>
                </c:pt>
                <c:pt idx="17">
                  <c:v>42694.688437500001</c:v>
                </c:pt>
                <c:pt idx="18">
                  <c:v>42695.336412037039</c:v>
                </c:pt>
                <c:pt idx="19">
                  <c:v>42695.355208333334</c:v>
                </c:pt>
                <c:pt idx="20">
                  <c:v>42695.378078703703</c:v>
                </c:pt>
                <c:pt idx="21">
                  <c:v>42695.396828703706</c:v>
                </c:pt>
                <c:pt idx="22">
                  <c:v>42695.41978009259</c:v>
                </c:pt>
                <c:pt idx="23">
                  <c:v>42695.43849537037</c:v>
                </c:pt>
                <c:pt idx="24">
                  <c:v>42695.461446759262</c:v>
                </c:pt>
                <c:pt idx="25">
                  <c:v>42695.479490740741</c:v>
                </c:pt>
                <c:pt idx="26">
                  <c:v>42695.498263888891</c:v>
                </c:pt>
                <c:pt idx="27">
                  <c:v>42695.521863425929</c:v>
                </c:pt>
                <c:pt idx="28">
                  <c:v>42695.539895833332</c:v>
                </c:pt>
                <c:pt idx="29">
                  <c:v>42695.56354166667</c:v>
                </c:pt>
                <c:pt idx="30">
                  <c:v>42695.586458333331</c:v>
                </c:pt>
                <c:pt idx="31">
                  <c:v>42695.605208333334</c:v>
                </c:pt>
                <c:pt idx="32">
                  <c:v>42695.62327546296</c:v>
                </c:pt>
                <c:pt idx="33">
                  <c:v>42695.646851851852</c:v>
                </c:pt>
                <c:pt idx="34">
                  <c:v>42695.664930555555</c:v>
                </c:pt>
                <c:pt idx="35">
                  <c:v>42695.68854166667</c:v>
                </c:pt>
                <c:pt idx="36">
                  <c:v>42696.331631944442</c:v>
                </c:pt>
                <c:pt idx="37">
                  <c:v>42696.355243055557</c:v>
                </c:pt>
                <c:pt idx="38">
                  <c:v>42696.378171296295</c:v>
                </c:pt>
                <c:pt idx="39">
                  <c:v>42696.396932870368</c:v>
                </c:pt>
                <c:pt idx="40">
                  <c:v>42696.41983796296</c:v>
                </c:pt>
                <c:pt idx="41">
                  <c:v>42696.438622685186</c:v>
                </c:pt>
                <c:pt idx="42">
                  <c:v>42696.461504629631</c:v>
                </c:pt>
                <c:pt idx="43">
                  <c:v>42696.480266203704</c:v>
                </c:pt>
                <c:pt idx="44">
                  <c:v>42696.503194444442</c:v>
                </c:pt>
                <c:pt idx="45">
                  <c:v>42696.521956018521</c:v>
                </c:pt>
                <c:pt idx="46">
                  <c:v>42696.539988425924</c:v>
                </c:pt>
                <c:pt idx="47">
                  <c:v>42696.563634259262</c:v>
                </c:pt>
                <c:pt idx="48">
                  <c:v>42696.581689814811</c:v>
                </c:pt>
                <c:pt idx="49">
                  <c:v>42696.60528935185</c:v>
                </c:pt>
                <c:pt idx="50">
                  <c:v>42696.623356481483</c:v>
                </c:pt>
                <c:pt idx="51">
                  <c:v>42696.646956018521</c:v>
                </c:pt>
                <c:pt idx="52">
                  <c:v>42696.665011574078</c:v>
                </c:pt>
                <c:pt idx="53">
                  <c:v>42696.687939814816</c:v>
                </c:pt>
                <c:pt idx="54">
                  <c:v>42697.336574074077</c:v>
                </c:pt>
                <c:pt idx="55">
                  <c:v>42697.354641203703</c:v>
                </c:pt>
                <c:pt idx="56">
                  <c:v>42697.373402777775</c:v>
                </c:pt>
                <c:pt idx="57">
                  <c:v>42697.396793981483</c:v>
                </c:pt>
                <c:pt idx="58">
                  <c:v>42697.419907407406</c:v>
                </c:pt>
                <c:pt idx="59">
                  <c:v>42697.438611111109</c:v>
                </c:pt>
                <c:pt idx="60">
                  <c:v>42697.461597222224</c:v>
                </c:pt>
                <c:pt idx="61">
                  <c:v>42697.480370370373</c:v>
                </c:pt>
                <c:pt idx="62">
                  <c:v>42697.498391203706</c:v>
                </c:pt>
                <c:pt idx="63">
                  <c:v>42697.522037037037</c:v>
                </c:pt>
                <c:pt idx="64">
                  <c:v>42697.544965277775</c:v>
                </c:pt>
                <c:pt idx="65">
                  <c:v>42697.563668981478</c:v>
                </c:pt>
                <c:pt idx="66">
                  <c:v>42697.581724537034</c:v>
                </c:pt>
                <c:pt idx="67">
                  <c:v>42697.604664351849</c:v>
                </c:pt>
                <c:pt idx="68">
                  <c:v>42697.628275462965</c:v>
                </c:pt>
                <c:pt idx="69">
                  <c:v>42697.647013888891</c:v>
                </c:pt>
                <c:pt idx="70">
                  <c:v>42697.669976851852</c:v>
                </c:pt>
                <c:pt idx="71">
                  <c:v>42697.687986111108</c:v>
                </c:pt>
                <c:pt idx="72">
                  <c:v>42698.333877314813</c:v>
                </c:pt>
                <c:pt idx="73">
                  <c:v>42698.352627314816</c:v>
                </c:pt>
                <c:pt idx="74">
                  <c:v>42698.375555555554</c:v>
                </c:pt>
                <c:pt idx="75">
                  <c:v>42698.399178240739</c:v>
                </c:pt>
                <c:pt idx="76">
                  <c:v>42698.417905092596</c:v>
                </c:pt>
                <c:pt idx="77">
                  <c:v>42698.435960648145</c:v>
                </c:pt>
                <c:pt idx="78">
                  <c:v>42698.45890046296</c:v>
                </c:pt>
                <c:pt idx="79">
                  <c:v>42698.477673611109</c:v>
                </c:pt>
                <c:pt idx="80">
                  <c:v>42698.500578703701</c:v>
                </c:pt>
                <c:pt idx="81">
                  <c:v>42698.52138888889</c:v>
                </c:pt>
                <c:pt idx="82">
                  <c:v>42698.545023148145</c:v>
                </c:pt>
                <c:pt idx="83">
                  <c:v>42698.563090277778</c:v>
                </c:pt>
                <c:pt idx="84">
                  <c:v>42698.58184027778</c:v>
                </c:pt>
                <c:pt idx="85">
                  <c:v>42698.604768518519</c:v>
                </c:pt>
                <c:pt idx="86">
                  <c:v>42698.623506944445</c:v>
                </c:pt>
                <c:pt idx="87">
                  <c:v>42698.647094907406</c:v>
                </c:pt>
                <c:pt idx="88">
                  <c:v>42698.665150462963</c:v>
                </c:pt>
                <c:pt idx="89">
                  <c:v>42698.688807870371</c:v>
                </c:pt>
                <c:pt idx="90">
                  <c:v>42699.333993055552</c:v>
                </c:pt>
                <c:pt idx="91">
                  <c:v>42699.333993055552</c:v>
                </c:pt>
                <c:pt idx="92">
                  <c:v>42699.375648148147</c:v>
                </c:pt>
                <c:pt idx="93">
                  <c:v>42699.394386574073</c:v>
                </c:pt>
                <c:pt idx="94">
                  <c:v>42699.417314814818</c:v>
                </c:pt>
                <c:pt idx="95">
                  <c:v>42699.436064814814</c:v>
                </c:pt>
                <c:pt idx="96">
                  <c:v>42699.458969907406</c:v>
                </c:pt>
                <c:pt idx="97">
                  <c:v>42699.477719907409</c:v>
                </c:pt>
                <c:pt idx="98">
                  <c:v>42699.500648148147</c:v>
                </c:pt>
                <c:pt idx="99">
                  <c:v>42699.524247685185</c:v>
                </c:pt>
                <c:pt idx="100">
                  <c:v>42699.542337962965</c:v>
                </c:pt>
                <c:pt idx="101">
                  <c:v>42699.561064814814</c:v>
                </c:pt>
                <c:pt idx="102">
                  <c:v>42699.584004629629</c:v>
                </c:pt>
                <c:pt idx="103">
                  <c:v>42699.607627314814</c:v>
                </c:pt>
                <c:pt idx="104">
                  <c:v>42699.625648148147</c:v>
                </c:pt>
                <c:pt idx="105">
                  <c:v>42699.644432870373</c:v>
                </c:pt>
                <c:pt idx="106">
                  <c:v>42699.667349537034</c:v>
                </c:pt>
                <c:pt idx="107">
                  <c:v>42699.68608796296</c:v>
                </c:pt>
                <c:pt idx="108">
                  <c:v>42700.334039351852</c:v>
                </c:pt>
                <c:pt idx="109">
                  <c:v>42700.352789351855</c:v>
                </c:pt>
                <c:pt idx="110">
                  <c:v>42700.375706018516</c:v>
                </c:pt>
                <c:pt idx="111">
                  <c:v>42700.399328703701</c:v>
                </c:pt>
                <c:pt idx="112">
                  <c:v>42700.417407407411</c:v>
                </c:pt>
                <c:pt idx="113">
                  <c:v>42700.441006944442</c:v>
                </c:pt>
                <c:pt idx="114">
                  <c:v>42700.459062499998</c:v>
                </c:pt>
                <c:pt idx="115">
                  <c:v>42700.477800925924</c:v>
                </c:pt>
                <c:pt idx="116">
                  <c:v>42700.500740740739</c:v>
                </c:pt>
                <c:pt idx="117">
                  <c:v>42700.519467592596</c:v>
                </c:pt>
                <c:pt idx="118">
                  <c:v>42700.542395833334</c:v>
                </c:pt>
                <c:pt idx="119">
                  <c:v>42700.561157407406</c:v>
                </c:pt>
                <c:pt idx="120">
                  <c:v>42700.584050925929</c:v>
                </c:pt>
                <c:pt idx="121">
                  <c:v>42700.611851851849</c:v>
                </c:pt>
                <c:pt idx="122">
                  <c:v>42700.625717592593</c:v>
                </c:pt>
                <c:pt idx="123">
                  <c:v>42700.644490740742</c:v>
                </c:pt>
                <c:pt idx="124">
                  <c:v>42700.667407407411</c:v>
                </c:pt>
                <c:pt idx="125">
                  <c:v>42700.686168981483</c:v>
                </c:pt>
                <c:pt idx="126">
                  <c:v>42701.334999999999</c:v>
                </c:pt>
                <c:pt idx="127">
                  <c:v>42701.355775462966</c:v>
                </c:pt>
                <c:pt idx="128">
                  <c:v>42701.376608796294</c:v>
                </c:pt>
                <c:pt idx="129">
                  <c:v>42701.397465277776</c:v>
                </c:pt>
                <c:pt idx="130">
                  <c:v>42701.417581018519</c:v>
                </c:pt>
                <c:pt idx="131">
                  <c:v>42701.439166666663</c:v>
                </c:pt>
                <c:pt idx="132">
                  <c:v>42701.459305555552</c:v>
                </c:pt>
                <c:pt idx="133">
                  <c:v>42701.480092592596</c:v>
                </c:pt>
                <c:pt idx="134">
                  <c:v>42701.500983796293</c:v>
                </c:pt>
                <c:pt idx="135">
                  <c:v>42701.522511574076</c:v>
                </c:pt>
                <c:pt idx="136">
                  <c:v>42701.547511574077</c:v>
                </c:pt>
                <c:pt idx="137">
                  <c:v>42701.564166666663</c:v>
                </c:pt>
                <c:pt idx="138">
                  <c:v>42701.584988425922</c:v>
                </c:pt>
                <c:pt idx="139">
                  <c:v>42701.605092592596</c:v>
                </c:pt>
                <c:pt idx="140">
                  <c:v>42701.625949074078</c:v>
                </c:pt>
                <c:pt idx="141">
                  <c:v>42701.647488425922</c:v>
                </c:pt>
                <c:pt idx="142">
                  <c:v>42701.667627314811</c:v>
                </c:pt>
                <c:pt idx="143">
                  <c:v>42701.689166666663</c:v>
                </c:pt>
                <c:pt idx="144">
                  <c:v>42702.334340277775</c:v>
                </c:pt>
                <c:pt idx="145">
                  <c:v>42702.355833333335</c:v>
                </c:pt>
                <c:pt idx="146">
                  <c:v>42702.376712962963</c:v>
                </c:pt>
                <c:pt idx="147">
                  <c:v>42702.39472222222</c:v>
                </c:pt>
                <c:pt idx="148">
                  <c:v>42702.417696759258</c:v>
                </c:pt>
                <c:pt idx="149">
                  <c:v>42702.43922453704</c:v>
                </c:pt>
                <c:pt idx="150">
                  <c:v>42702.459374999999</c:v>
                </c:pt>
                <c:pt idx="151">
                  <c:v>42702.480879629627</c:v>
                </c:pt>
                <c:pt idx="152">
                  <c:v>42702.501006944447</c:v>
                </c:pt>
                <c:pt idx="153">
                  <c:v>42702.519780092596</c:v>
                </c:pt>
                <c:pt idx="154">
                  <c:v>42702.543356481481</c:v>
                </c:pt>
                <c:pt idx="155">
                  <c:v>42702.563530092593</c:v>
                </c:pt>
                <c:pt idx="156">
                  <c:v>42702.585057870368</c:v>
                </c:pt>
                <c:pt idx="157">
                  <c:v>42702.605891203704</c:v>
                </c:pt>
                <c:pt idx="158">
                  <c:v>42702.62672453704</c:v>
                </c:pt>
                <c:pt idx="159">
                  <c:v>42702.653796296298</c:v>
                </c:pt>
                <c:pt idx="160">
                  <c:v>42702.668402777781</c:v>
                </c:pt>
                <c:pt idx="161">
                  <c:v>42702.686423611114</c:v>
                </c:pt>
                <c:pt idx="162">
                  <c:v>42703.330196759256</c:v>
                </c:pt>
                <c:pt idx="163">
                  <c:v>42703.353159722225</c:v>
                </c:pt>
                <c:pt idx="164">
                  <c:v>42703.376793981479</c:v>
                </c:pt>
                <c:pt idx="165">
                  <c:v>42703.394814814812</c:v>
                </c:pt>
                <c:pt idx="166">
                  <c:v>42703.417708333334</c:v>
                </c:pt>
                <c:pt idx="167">
                  <c:v>42703.43650462963</c:v>
                </c:pt>
                <c:pt idx="168">
                  <c:v>42703.459444444445</c:v>
                </c:pt>
                <c:pt idx="169">
                  <c:v>42703.478171296294</c:v>
                </c:pt>
                <c:pt idx="170">
                  <c:v>42703.496874999997</c:v>
                </c:pt>
                <c:pt idx="171">
                  <c:v>42703.519861111112</c:v>
                </c:pt>
                <c:pt idx="172">
                  <c:v>42703.54346064815</c:v>
                </c:pt>
                <c:pt idx="173">
                  <c:v>42703.56145833333</c:v>
                </c:pt>
                <c:pt idx="174">
                  <c:v>42703.584398148145</c:v>
                </c:pt>
                <c:pt idx="175">
                  <c:v>42703.603194444448</c:v>
                </c:pt>
                <c:pt idx="176">
                  <c:v>42703.621921296297</c:v>
                </c:pt>
                <c:pt idx="177">
                  <c:v>42703.644849537035</c:v>
                </c:pt>
                <c:pt idx="178">
                  <c:v>42703.66846064815</c:v>
                </c:pt>
                <c:pt idx="179">
                  <c:v>42703.68650462963</c:v>
                </c:pt>
                <c:pt idx="180">
                  <c:v>42704.335127314815</c:v>
                </c:pt>
                <c:pt idx="181">
                  <c:v>42704.353182870371</c:v>
                </c:pt>
                <c:pt idx="182">
                  <c:v>42704.376099537039</c:v>
                </c:pt>
                <c:pt idx="183">
                  <c:v>42704.394907407404</c:v>
                </c:pt>
                <c:pt idx="184">
                  <c:v>42704.417824074073</c:v>
                </c:pt>
                <c:pt idx="185">
                  <c:v>42704.436550925922</c:v>
                </c:pt>
                <c:pt idx="186">
                  <c:v>42704.455277777779</c:v>
                </c:pt>
                <c:pt idx="187">
                  <c:v>42704.47824074074</c:v>
                </c:pt>
                <c:pt idx="188">
                  <c:v>42704.501111111109</c:v>
                </c:pt>
                <c:pt idx="189">
                  <c:v>42704.519872685189</c:v>
                </c:pt>
                <c:pt idx="190">
                  <c:v>42704.542812500003</c:v>
                </c:pt>
                <c:pt idx="191">
                  <c:v>42704.561585648145</c:v>
                </c:pt>
                <c:pt idx="192">
                  <c:v>42704.584444444445</c:v>
                </c:pt>
                <c:pt idx="193">
                  <c:v>42704.60324074074</c:v>
                </c:pt>
                <c:pt idx="194">
                  <c:v>42704.626145833332</c:v>
                </c:pt>
                <c:pt idx="195">
                  <c:v>42704.644907407404</c:v>
                </c:pt>
                <c:pt idx="196">
                  <c:v>42704.667812500003</c:v>
                </c:pt>
                <c:pt idx="197">
                  <c:v>42704.686574074076</c:v>
                </c:pt>
                <c:pt idx="198">
                  <c:v>42705.337268518517</c:v>
                </c:pt>
                <c:pt idx="199">
                  <c:v>42705.351226851853</c:v>
                </c:pt>
                <c:pt idx="200">
                  <c:v>42705.374085648145</c:v>
                </c:pt>
                <c:pt idx="201">
                  <c:v>42705.392870370371</c:v>
                </c:pt>
                <c:pt idx="202">
                  <c:v>42705.415752314817</c:v>
                </c:pt>
                <c:pt idx="203">
                  <c:v>42705.434525462966</c:v>
                </c:pt>
                <c:pt idx="204">
                  <c:v>42705.457465277781</c:v>
                </c:pt>
                <c:pt idx="205">
                  <c:v>42705.481030092589</c:v>
                </c:pt>
                <c:pt idx="206">
                  <c:v>42705.499131944445</c:v>
                </c:pt>
                <c:pt idx="207">
                  <c:v>42705.517881944441</c:v>
                </c:pt>
                <c:pt idx="208">
                  <c:v>42705.540821759256</c:v>
                </c:pt>
                <c:pt idx="209">
                  <c:v>42705.559548611112</c:v>
                </c:pt>
                <c:pt idx="210">
                  <c:v>42705.582499999997</c:v>
                </c:pt>
                <c:pt idx="211">
                  <c:v>42705.601226851853</c:v>
                </c:pt>
                <c:pt idx="212">
                  <c:v>42705.624143518522</c:v>
                </c:pt>
                <c:pt idx="213">
                  <c:v>42705.642847222225</c:v>
                </c:pt>
                <c:pt idx="214">
                  <c:v>42705.665821759256</c:v>
                </c:pt>
                <c:pt idx="215">
                  <c:v>42705.684537037036</c:v>
                </c:pt>
                <c:pt idx="216">
                  <c:v>42706.330428240741</c:v>
                </c:pt>
                <c:pt idx="217">
                  <c:v>42706.353333333333</c:v>
                </c:pt>
                <c:pt idx="218">
                  <c:v>42706.376261574071</c:v>
                </c:pt>
                <c:pt idx="219">
                  <c:v>42706.39502314815</c:v>
                </c:pt>
                <c:pt idx="220">
                  <c:v>42706.418657407405</c:v>
                </c:pt>
                <c:pt idx="221">
                  <c:v>42706.436724537038</c:v>
                </c:pt>
                <c:pt idx="222">
                  <c:v>42706.459641203706</c:v>
                </c:pt>
                <c:pt idx="223">
                  <c:v>42706.478344907409</c:v>
                </c:pt>
                <c:pt idx="224">
                  <c:v>42706.501284722224</c:v>
                </c:pt>
                <c:pt idx="225">
                  <c:v>42706.520046296297</c:v>
                </c:pt>
                <c:pt idx="226">
                  <c:v>42706.540868055556</c:v>
                </c:pt>
                <c:pt idx="227">
                  <c:v>42706.559629629628</c:v>
                </c:pt>
                <c:pt idx="228">
                  <c:v>42706.582557870373</c:v>
                </c:pt>
                <c:pt idx="229">
                  <c:v>42706.601273148146</c:v>
                </c:pt>
                <c:pt idx="230">
                  <c:v>42706.624189814815</c:v>
                </c:pt>
                <c:pt idx="231">
                  <c:v>42706.647129629629</c:v>
                </c:pt>
                <c:pt idx="232">
                  <c:v>42706.665879629632</c:v>
                </c:pt>
                <c:pt idx="233">
                  <c:v>42706.689513888887</c:v>
                </c:pt>
                <c:pt idx="234">
                  <c:v>42710.330671296295</c:v>
                </c:pt>
                <c:pt idx="235">
                  <c:v>42710.35359953704</c:v>
                </c:pt>
                <c:pt idx="236">
                  <c:v>42710.372337962966</c:v>
                </c:pt>
                <c:pt idx="237">
                  <c:v>42710.395300925928</c:v>
                </c:pt>
                <c:pt idx="238">
                  <c:v>42710.418194444443</c:v>
                </c:pt>
                <c:pt idx="239">
                  <c:v>42710.436932870369</c:v>
                </c:pt>
                <c:pt idx="240">
                  <c:v>42710.459907407407</c:v>
                </c:pt>
                <c:pt idx="241">
                  <c:v>42710.478634259256</c:v>
                </c:pt>
                <c:pt idx="242">
                  <c:v>42710.497407407405</c:v>
                </c:pt>
                <c:pt idx="243">
                  <c:v>42710.520266203705</c:v>
                </c:pt>
                <c:pt idx="244">
                  <c:v>42710.539074074077</c:v>
                </c:pt>
                <c:pt idx="245">
                  <c:v>42710.561990740738</c:v>
                </c:pt>
                <c:pt idx="246">
                  <c:v>42710.584907407407</c:v>
                </c:pt>
                <c:pt idx="247">
                  <c:v>42710.603634259256</c:v>
                </c:pt>
                <c:pt idx="248">
                  <c:v>42710.626585648148</c:v>
                </c:pt>
                <c:pt idx="249">
                  <c:v>42710.645335648151</c:v>
                </c:pt>
                <c:pt idx="250">
                  <c:v>42710.668240740742</c:v>
                </c:pt>
                <c:pt idx="251">
                  <c:v>42710.686990740738</c:v>
                </c:pt>
                <c:pt idx="252">
                  <c:v>42711.332824074074</c:v>
                </c:pt>
                <c:pt idx="253">
                  <c:v>42711.351620370369</c:v>
                </c:pt>
                <c:pt idx="254">
                  <c:v>42711.371759259258</c:v>
                </c:pt>
                <c:pt idx="255">
                  <c:v>42711.393310185187</c:v>
                </c:pt>
                <c:pt idx="256">
                  <c:v>42711.416203703702</c:v>
                </c:pt>
                <c:pt idx="257">
                  <c:v>42711.434965277775</c:v>
                </c:pt>
                <c:pt idx="258">
                  <c:v>42711.457870370374</c:v>
                </c:pt>
                <c:pt idx="259">
                  <c:v>42711.475949074076</c:v>
                </c:pt>
                <c:pt idx="260">
                  <c:v>42711.499537037038</c:v>
                </c:pt>
                <c:pt idx="261">
                  <c:v>42711.51829861111</c:v>
                </c:pt>
                <c:pt idx="262">
                  <c:v>42711.541226851848</c:v>
                </c:pt>
                <c:pt idx="263">
                  <c:v>42711.559988425928</c:v>
                </c:pt>
                <c:pt idx="264">
                  <c:v>42711.58289351852</c:v>
                </c:pt>
                <c:pt idx="265">
                  <c:v>42711.601655092592</c:v>
                </c:pt>
                <c:pt idx="266">
                  <c:v>42711.624560185184</c:v>
                </c:pt>
                <c:pt idx="267">
                  <c:v>42711.647476851853</c:v>
                </c:pt>
                <c:pt idx="268">
                  <c:v>42711.666238425925</c:v>
                </c:pt>
                <c:pt idx="269">
                  <c:v>42711.689155092594</c:v>
                </c:pt>
                <c:pt idx="270">
                  <c:v>42712.332928240743</c:v>
                </c:pt>
                <c:pt idx="271">
                  <c:v>42712.351701388892</c:v>
                </c:pt>
                <c:pt idx="272">
                  <c:v>42712.374583333331</c:v>
                </c:pt>
                <c:pt idx="273">
                  <c:v>42712.393368055556</c:v>
                </c:pt>
                <c:pt idx="274">
                  <c:v>42712.416296296295</c:v>
                </c:pt>
                <c:pt idx="275">
                  <c:v>42712.439143518517</c:v>
                </c:pt>
                <c:pt idx="276">
                  <c:v>42712.457928240743</c:v>
                </c:pt>
                <c:pt idx="277">
                  <c:v>42712.480879629627</c:v>
                </c:pt>
                <c:pt idx="278">
                  <c:v>42712.49962962963</c:v>
                </c:pt>
                <c:pt idx="279">
                  <c:v>42712.517638888887</c:v>
                </c:pt>
                <c:pt idx="280">
                  <c:v>42712.541250000002</c:v>
                </c:pt>
                <c:pt idx="281">
                  <c:v>42712.559351851851</c:v>
                </c:pt>
                <c:pt idx="282">
                  <c:v>42712.582962962966</c:v>
                </c:pt>
                <c:pt idx="283">
                  <c:v>42712.601724537039</c:v>
                </c:pt>
                <c:pt idx="284">
                  <c:v>42712.624641203707</c:v>
                </c:pt>
                <c:pt idx="285">
                  <c:v>42712.643321759257</c:v>
                </c:pt>
                <c:pt idx="286">
                  <c:v>42712.666284722225</c:v>
                </c:pt>
                <c:pt idx="287">
                  <c:v>42712.689201388886</c:v>
                </c:pt>
                <c:pt idx="288">
                  <c:v>42713.335069444445</c:v>
                </c:pt>
                <c:pt idx="289">
                  <c:v>42713.353796296295</c:v>
                </c:pt>
                <c:pt idx="290">
                  <c:v>42713.37190972222</c:v>
                </c:pt>
                <c:pt idx="291">
                  <c:v>42713.395497685182</c:v>
                </c:pt>
                <c:pt idx="292">
                  <c:v>42713.413541666669</c:v>
                </c:pt>
                <c:pt idx="293">
                  <c:v>42713.437141203707</c:v>
                </c:pt>
                <c:pt idx="294">
                  <c:v>42713.455937500003</c:v>
                </c:pt>
                <c:pt idx="295">
                  <c:v>42713.478854166664</c:v>
                </c:pt>
                <c:pt idx="296">
                  <c:v>42713.49759259259</c:v>
                </c:pt>
                <c:pt idx="297">
                  <c:v>42713.520497685182</c:v>
                </c:pt>
                <c:pt idx="298">
                  <c:v>42713.543425925927</c:v>
                </c:pt>
                <c:pt idx="299">
                  <c:v>42713.562164351853</c:v>
                </c:pt>
                <c:pt idx="300">
                  <c:v>42713.585115740738</c:v>
                </c:pt>
                <c:pt idx="301">
                  <c:v>42713.603854166664</c:v>
                </c:pt>
                <c:pt idx="302">
                  <c:v>42713.622581018521</c:v>
                </c:pt>
                <c:pt idx="303">
                  <c:v>42713.645532407405</c:v>
                </c:pt>
                <c:pt idx="304">
                  <c:v>42713.668425925927</c:v>
                </c:pt>
                <c:pt idx="305">
                  <c:v>42713.687152777777</c:v>
                </c:pt>
                <c:pt idx="306">
                  <c:v>42714.333032407405</c:v>
                </c:pt>
                <c:pt idx="307">
                  <c:v>42714.353854166664</c:v>
                </c:pt>
                <c:pt idx="308">
                  <c:v>42714.376793981479</c:v>
                </c:pt>
                <c:pt idx="309">
                  <c:v>42714.395578703705</c:v>
                </c:pt>
                <c:pt idx="310">
                  <c:v>42714.413634259261</c:v>
                </c:pt>
                <c:pt idx="311">
                  <c:v>42714.437245370369</c:v>
                </c:pt>
                <c:pt idx="312">
                  <c:v>42714.460173611114</c:v>
                </c:pt>
                <c:pt idx="313">
                  <c:v>42714.47892361111</c:v>
                </c:pt>
                <c:pt idx="314">
                  <c:v>42714.501828703702</c:v>
                </c:pt>
                <c:pt idx="315">
                  <c:v>42714.520601851851</c:v>
                </c:pt>
                <c:pt idx="316">
                  <c:v>42714.538657407407</c:v>
                </c:pt>
                <c:pt idx="317">
                  <c:v>42714.562256944446</c:v>
                </c:pt>
                <c:pt idx="318">
                  <c:v>42714.580960648149</c:v>
                </c:pt>
                <c:pt idx="319">
                  <c:v>42714.601122685184</c:v>
                </c:pt>
                <c:pt idx="320">
                  <c:v>42714.626840277779</c:v>
                </c:pt>
                <c:pt idx="321">
                  <c:v>42714.642812500002</c:v>
                </c:pt>
                <c:pt idx="322">
                  <c:v>42714.66642361111</c:v>
                </c:pt>
                <c:pt idx="323">
                  <c:v>42714.684490740743</c:v>
                </c:pt>
                <c:pt idx="324">
                  <c:v>42715.335173611114</c:v>
                </c:pt>
                <c:pt idx="325">
                  <c:v>42715.35119212963</c:v>
                </c:pt>
                <c:pt idx="326">
                  <c:v>42715.374826388892</c:v>
                </c:pt>
                <c:pt idx="327">
                  <c:v>42715.393564814818</c:v>
                </c:pt>
                <c:pt idx="328">
                  <c:v>42715.416481481479</c:v>
                </c:pt>
                <c:pt idx="329">
                  <c:v>42715.434513888889</c:v>
                </c:pt>
                <c:pt idx="330">
                  <c:v>42715.45815972222</c:v>
                </c:pt>
                <c:pt idx="331">
                  <c:v>42715.476504629631</c:v>
                </c:pt>
                <c:pt idx="332">
                  <c:v>42715.499826388892</c:v>
                </c:pt>
                <c:pt idx="333">
                  <c:v>42715.522696759261</c:v>
                </c:pt>
                <c:pt idx="334">
                  <c:v>42715.545671296299</c:v>
                </c:pt>
                <c:pt idx="335">
                  <c:v>42715.560243055559</c:v>
                </c:pt>
                <c:pt idx="336">
                  <c:v>42715.583148148151</c:v>
                </c:pt>
                <c:pt idx="337">
                  <c:v>42715.606064814812</c:v>
                </c:pt>
                <c:pt idx="338">
                  <c:v>42715.624803240738</c:v>
                </c:pt>
                <c:pt idx="339">
                  <c:v>42715.642881944441</c:v>
                </c:pt>
                <c:pt idx="340">
                  <c:v>42715.666504629633</c:v>
                </c:pt>
                <c:pt idx="341">
                  <c:v>42715.684560185182</c:v>
                </c:pt>
                <c:pt idx="342">
                  <c:v>42716.335243055553</c:v>
                </c:pt>
                <c:pt idx="343">
                  <c:v>42716.354050925926</c:v>
                </c:pt>
                <c:pt idx="344">
                  <c:v>42716.376909722225</c:v>
                </c:pt>
                <c:pt idx="345">
                  <c:v>42716.395694444444</c:v>
                </c:pt>
                <c:pt idx="346">
                  <c:v>42716.418622685182</c:v>
                </c:pt>
                <c:pt idx="347">
                  <c:v>42716.437384259261</c:v>
                </c:pt>
                <c:pt idx="348">
                  <c:v>42716.460300925923</c:v>
                </c:pt>
                <c:pt idx="349">
                  <c:v>42716.479062500002</c:v>
                </c:pt>
                <c:pt idx="350">
                  <c:v>42716.497094907405</c:v>
                </c:pt>
                <c:pt idx="351">
                  <c:v>42716.52071759259</c:v>
                </c:pt>
                <c:pt idx="352">
                  <c:v>42716.539421296293</c:v>
                </c:pt>
                <c:pt idx="353">
                  <c:v>42716.562384259261</c:v>
                </c:pt>
                <c:pt idx="354">
                  <c:v>42716.585300925923</c:v>
                </c:pt>
                <c:pt idx="355">
                  <c:v>42716.604039351849</c:v>
                </c:pt>
                <c:pt idx="356">
                  <c:v>42716.622118055559</c:v>
                </c:pt>
                <c:pt idx="357">
                  <c:v>42716.645682870374</c:v>
                </c:pt>
                <c:pt idx="358">
                  <c:v>42716.664479166669</c:v>
                </c:pt>
                <c:pt idx="359">
                  <c:v>42716.687395833331</c:v>
                </c:pt>
                <c:pt idx="360">
                  <c:v>42717.335312499999</c:v>
                </c:pt>
                <c:pt idx="361">
                  <c:v>42717.354085648149</c:v>
                </c:pt>
                <c:pt idx="362">
                  <c:v>42717.377025462964</c:v>
                </c:pt>
                <c:pt idx="363">
                  <c:v>42717.39576388889</c:v>
                </c:pt>
                <c:pt idx="364">
                  <c:v>42717.413842592592</c:v>
                </c:pt>
                <c:pt idx="365">
                  <c:v>42717.437430555554</c:v>
                </c:pt>
                <c:pt idx="366">
                  <c:v>42717.460347222222</c:v>
                </c:pt>
                <c:pt idx="367">
                  <c:v>42717.479108796295</c:v>
                </c:pt>
                <c:pt idx="368">
                  <c:v>42717.502025462964</c:v>
                </c:pt>
                <c:pt idx="369">
                  <c:v>42717.520775462966</c:v>
                </c:pt>
                <c:pt idx="370">
                  <c:v>42717.543692129628</c:v>
                </c:pt>
                <c:pt idx="371">
                  <c:v>42717.580509259256</c:v>
                </c:pt>
                <c:pt idx="372">
                  <c:v>42717.604131944441</c:v>
                </c:pt>
                <c:pt idx="373">
                  <c:v>42717.622824074075</c:v>
                </c:pt>
                <c:pt idx="374">
                  <c:v>42717.645046296297</c:v>
                </c:pt>
                <c:pt idx="375">
                  <c:v>42717.668703703705</c:v>
                </c:pt>
                <c:pt idx="376">
                  <c:v>42717.6874537037</c:v>
                </c:pt>
                <c:pt idx="377">
                  <c:v>42718.335428240738</c:v>
                </c:pt>
                <c:pt idx="378">
                  <c:v>42718.363194444442</c:v>
                </c:pt>
                <c:pt idx="379">
                  <c:v>42718.37709490741</c:v>
                </c:pt>
                <c:pt idx="380">
                  <c:v>42718.395798611113</c:v>
                </c:pt>
                <c:pt idx="381">
                  <c:v>42718.418738425928</c:v>
                </c:pt>
                <c:pt idx="382">
                  <c:v>42718.437511574077</c:v>
                </c:pt>
                <c:pt idx="383">
                  <c:v>42718.479178240741</c:v>
                </c:pt>
                <c:pt idx="384">
                  <c:v>42718.502060185187</c:v>
                </c:pt>
                <c:pt idx="385">
                  <c:v>42718.520833333336</c:v>
                </c:pt>
                <c:pt idx="386">
                  <c:v>42718.543773148151</c:v>
                </c:pt>
                <c:pt idx="387">
                  <c:v>42718.562465277777</c:v>
                </c:pt>
                <c:pt idx="388">
                  <c:v>42718.585416666669</c:v>
                </c:pt>
                <c:pt idx="389">
                  <c:v>42718.604178240741</c:v>
                </c:pt>
                <c:pt idx="390">
                  <c:v>42718.622256944444</c:v>
                </c:pt>
                <c:pt idx="391">
                  <c:v>42718.645833333336</c:v>
                </c:pt>
                <c:pt idx="392">
                  <c:v>42718.663912037038</c:v>
                </c:pt>
                <c:pt idx="393">
                  <c:v>42718.6875</c:v>
                </c:pt>
                <c:pt idx="394">
                  <c:v>42719.331273148149</c:v>
                </c:pt>
                <c:pt idx="395">
                  <c:v>42719.35423611111</c:v>
                </c:pt>
                <c:pt idx="396">
                  <c:v>42719.377152777779</c:v>
                </c:pt>
                <c:pt idx="397">
                  <c:v>42719.395879629628</c:v>
                </c:pt>
                <c:pt idx="398">
                  <c:v>42719.414606481485</c:v>
                </c:pt>
                <c:pt idx="399">
                  <c:v>42719.437581018516</c:v>
                </c:pt>
                <c:pt idx="400">
                  <c:v>42719.460474537038</c:v>
                </c:pt>
                <c:pt idx="401">
                  <c:v>42719.476423611108</c:v>
                </c:pt>
                <c:pt idx="402">
                  <c:v>42719.500023148146</c:v>
                </c:pt>
                <c:pt idx="403">
                  <c:v>42719.518090277779</c:v>
                </c:pt>
                <c:pt idx="404">
                  <c:v>42719.541747685187</c:v>
                </c:pt>
                <c:pt idx="405">
                  <c:v>42719.559814814813</c:v>
                </c:pt>
                <c:pt idx="406">
                  <c:v>42719.583402777775</c:v>
                </c:pt>
                <c:pt idx="407">
                  <c:v>42719.601458333331</c:v>
                </c:pt>
                <c:pt idx="408">
                  <c:v>42719.625081018516</c:v>
                </c:pt>
                <c:pt idx="409">
                  <c:v>42719.643090277779</c:v>
                </c:pt>
                <c:pt idx="410">
                  <c:v>42719.66878472222</c:v>
                </c:pt>
                <c:pt idx="411">
                  <c:v>42719.687581018516</c:v>
                </c:pt>
                <c:pt idx="412">
                  <c:v>42720.332743055558</c:v>
                </c:pt>
                <c:pt idx="413">
                  <c:v>42720.354305555556</c:v>
                </c:pt>
                <c:pt idx="414">
                  <c:v>42720.377164351848</c:v>
                </c:pt>
                <c:pt idx="415">
                  <c:v>42720.395972222221</c:v>
                </c:pt>
                <c:pt idx="416">
                  <c:v>42720.418854166666</c:v>
                </c:pt>
                <c:pt idx="417">
                  <c:v>42720.436898148146</c:v>
                </c:pt>
                <c:pt idx="418">
                  <c:v>42720.460509259261</c:v>
                </c:pt>
                <c:pt idx="419">
                  <c:v>42720.47928240741</c:v>
                </c:pt>
                <c:pt idx="420">
                  <c:v>42720.497337962966</c:v>
                </c:pt>
                <c:pt idx="421">
                  <c:v>42720.520960648151</c:v>
                </c:pt>
                <c:pt idx="422">
                  <c:v>42720.539027777777</c:v>
                </c:pt>
                <c:pt idx="423">
                  <c:v>42720.562638888892</c:v>
                </c:pt>
                <c:pt idx="424">
                  <c:v>42720.580682870372</c:v>
                </c:pt>
                <c:pt idx="425">
                  <c:v>42720.60428240741</c:v>
                </c:pt>
                <c:pt idx="426">
                  <c:v>42720.622349537036</c:v>
                </c:pt>
                <c:pt idx="427">
                  <c:v>42720.645949074074</c:v>
                </c:pt>
                <c:pt idx="428">
                  <c:v>42720.668877314813</c:v>
                </c:pt>
                <c:pt idx="429">
                  <c:v>42720.687638888892</c:v>
                </c:pt>
                <c:pt idx="430">
                  <c:v>42721.332812499997</c:v>
                </c:pt>
                <c:pt idx="431">
                  <c:v>42721.3515625</c:v>
                </c:pt>
                <c:pt idx="432">
                  <c:v>42721.375150462962</c:v>
                </c:pt>
                <c:pt idx="433">
                  <c:v>42721.393252314818</c:v>
                </c:pt>
                <c:pt idx="434">
                  <c:v>42721.416168981479</c:v>
                </c:pt>
                <c:pt idx="435">
                  <c:v>42721.439780092594</c:v>
                </c:pt>
                <c:pt idx="436">
                  <c:v>42721.45853009259</c:v>
                </c:pt>
                <c:pt idx="437">
                  <c:v>42721.481435185182</c:v>
                </c:pt>
                <c:pt idx="438">
                  <c:v>42721.500196759262</c:v>
                </c:pt>
                <c:pt idx="439">
                  <c:v>42721.518252314818</c:v>
                </c:pt>
                <c:pt idx="440">
                  <c:v>42721.541875000003</c:v>
                </c:pt>
                <c:pt idx="441">
                  <c:v>42721.560613425929</c:v>
                </c:pt>
                <c:pt idx="442">
                  <c:v>42721.58353009259</c:v>
                </c:pt>
                <c:pt idx="443">
                  <c:v>42721.604386574072</c:v>
                </c:pt>
                <c:pt idx="444">
                  <c:v>42721.627291666664</c:v>
                </c:pt>
                <c:pt idx="445">
                  <c:v>42721.646053240744</c:v>
                </c:pt>
                <c:pt idx="446">
                  <c:v>42721.664756944447</c:v>
                </c:pt>
                <c:pt idx="447">
                  <c:v>42721.687685185185</c:v>
                </c:pt>
              </c:numCache>
            </c:numRef>
          </c:xVal>
          <c:yVal>
            <c:numRef>
              <c:f>[DAT565_v3_Wk6_Data_File.xlsx]Sheet1!$G$2:$G$449</c:f>
              <c:numCache>
                <c:formatCode>0.0</c:formatCode>
                <c:ptCount val="448"/>
                <c:pt idx="0">
                  <c:v>20.162224797219004</c:v>
                </c:pt>
                <c:pt idx="1">
                  <c:v>20.741599073001161</c:v>
                </c:pt>
                <c:pt idx="2">
                  <c:v>21.90034762456547</c:v>
                </c:pt>
                <c:pt idx="3">
                  <c:v>22.827346465816916</c:v>
                </c:pt>
                <c:pt idx="4">
                  <c:v>26.187717265353417</c:v>
                </c:pt>
                <c:pt idx="5">
                  <c:v>28.621089223638467</c:v>
                </c:pt>
                <c:pt idx="6">
                  <c:v>38.35457705677868</c:v>
                </c:pt>
                <c:pt idx="7">
                  <c:v>46.349942062572424</c:v>
                </c:pt>
                <c:pt idx="8">
                  <c:v>54.345307068366168</c:v>
                </c:pt>
                <c:pt idx="9">
                  <c:v>59.096176129779842</c:v>
                </c:pt>
                <c:pt idx="10">
                  <c:v>68.829663962920051</c:v>
                </c:pt>
                <c:pt idx="11">
                  <c:v>71.610660486674391</c:v>
                </c:pt>
                <c:pt idx="12">
                  <c:v>73.812282734646587</c:v>
                </c:pt>
                <c:pt idx="13">
                  <c:v>75.898030127462349</c:v>
                </c:pt>
                <c:pt idx="14">
                  <c:v>73.464658169177284</c:v>
                </c:pt>
                <c:pt idx="15">
                  <c:v>69.17728852838934</c:v>
                </c:pt>
                <c:pt idx="16">
                  <c:v>61.761297798377754</c:v>
                </c:pt>
                <c:pt idx="17">
                  <c:v>55.156431054461187</c:v>
                </c:pt>
                <c:pt idx="18">
                  <c:v>42.062572421784473</c:v>
                </c:pt>
                <c:pt idx="19">
                  <c:v>52.491309385863275</c:v>
                </c:pt>
                <c:pt idx="20">
                  <c:v>65.932792584009263</c:v>
                </c:pt>
                <c:pt idx="21">
                  <c:v>78.910776361529543</c:v>
                </c:pt>
                <c:pt idx="22">
                  <c:v>91.193511008111244</c:v>
                </c:pt>
                <c:pt idx="23">
                  <c:v>99.304750869061408</c:v>
                </c:pt>
                <c:pt idx="24">
                  <c:v>99.884125144843566</c:v>
                </c:pt>
                <c:pt idx="25">
                  <c:v>99.304750869061408</c:v>
                </c:pt>
                <c:pt idx="26">
                  <c:v>99.652375434530711</c:v>
                </c:pt>
                <c:pt idx="27">
                  <c:v>98.261877172653527</c:v>
                </c:pt>
                <c:pt idx="28">
                  <c:v>98.72537659327925</c:v>
                </c:pt>
                <c:pt idx="29">
                  <c:v>96.871378910776357</c:v>
                </c:pt>
                <c:pt idx="30">
                  <c:v>95.365005793742768</c:v>
                </c:pt>
                <c:pt idx="31">
                  <c:v>93.163383545770571</c:v>
                </c:pt>
                <c:pt idx="32">
                  <c:v>89.107763615295482</c:v>
                </c:pt>
                <c:pt idx="33">
                  <c:v>82.618771726535343</c:v>
                </c:pt>
                <c:pt idx="34">
                  <c:v>77.520278099652373</c:v>
                </c:pt>
                <c:pt idx="35">
                  <c:v>68.713789107763617</c:v>
                </c:pt>
                <c:pt idx="36">
                  <c:v>37.195828505214365</c:v>
                </c:pt>
                <c:pt idx="37">
                  <c:v>48.319814600231744</c:v>
                </c:pt>
                <c:pt idx="38">
                  <c:v>60.950173812282735</c:v>
                </c:pt>
                <c:pt idx="39">
                  <c:v>71.378910776361522</c:v>
                </c:pt>
                <c:pt idx="40">
                  <c:v>86.442641946697563</c:v>
                </c:pt>
                <c:pt idx="41">
                  <c:v>93.742757821552729</c:v>
                </c:pt>
                <c:pt idx="42">
                  <c:v>95.596755504055622</c:v>
                </c:pt>
                <c:pt idx="43">
                  <c:v>96.755504055619937</c:v>
                </c:pt>
                <c:pt idx="44">
                  <c:v>96.987253765932792</c:v>
                </c:pt>
                <c:pt idx="45">
                  <c:v>96.987253765932792</c:v>
                </c:pt>
                <c:pt idx="46">
                  <c:v>97.334878331402081</c:v>
                </c:pt>
                <c:pt idx="47">
                  <c:v>96.871378910776357</c:v>
                </c:pt>
                <c:pt idx="48">
                  <c:v>95.249130938586319</c:v>
                </c:pt>
                <c:pt idx="49">
                  <c:v>92.699884125144848</c:v>
                </c:pt>
                <c:pt idx="50">
                  <c:v>90.614136732329086</c:v>
                </c:pt>
                <c:pt idx="51">
                  <c:v>84.936268829663959</c:v>
                </c:pt>
                <c:pt idx="52">
                  <c:v>78.910776361529543</c:v>
                </c:pt>
                <c:pt idx="53">
                  <c:v>70.220162224797221</c:v>
                </c:pt>
                <c:pt idx="54">
                  <c:v>38.818076477404404</c:v>
                </c:pt>
                <c:pt idx="55">
                  <c:v>49.015063731170336</c:v>
                </c:pt>
                <c:pt idx="56">
                  <c:v>61.761297798377754</c:v>
                </c:pt>
                <c:pt idx="57">
                  <c:v>74.855156431054453</c:v>
                </c:pt>
                <c:pt idx="58">
                  <c:v>87.833140208574747</c:v>
                </c:pt>
                <c:pt idx="59">
                  <c:v>94.553881807647741</c:v>
                </c:pt>
                <c:pt idx="60">
                  <c:v>96.871378910776357</c:v>
                </c:pt>
                <c:pt idx="61">
                  <c:v>96.755504055619937</c:v>
                </c:pt>
                <c:pt idx="62">
                  <c:v>97.914252607184238</c:v>
                </c:pt>
                <c:pt idx="63">
                  <c:v>97.103128621089212</c:v>
                </c:pt>
                <c:pt idx="64">
                  <c:v>97.103128621089212</c:v>
                </c:pt>
                <c:pt idx="65">
                  <c:v>96.987253765932792</c:v>
                </c:pt>
                <c:pt idx="66">
                  <c:v>95.017381228273464</c:v>
                </c:pt>
                <c:pt idx="67">
                  <c:v>92.815758980301283</c:v>
                </c:pt>
                <c:pt idx="68">
                  <c:v>89.803012746234074</c:v>
                </c:pt>
                <c:pt idx="69">
                  <c:v>86.674391657010432</c:v>
                </c:pt>
                <c:pt idx="70">
                  <c:v>80.301274623406712</c:v>
                </c:pt>
                <c:pt idx="71">
                  <c:v>74.623406720741599</c:v>
                </c:pt>
                <c:pt idx="72">
                  <c:v>40.20857473928158</c:v>
                </c:pt>
                <c:pt idx="73">
                  <c:v>50.405561993047513</c:v>
                </c:pt>
                <c:pt idx="74">
                  <c:v>63.383545770567785</c:v>
                </c:pt>
                <c:pt idx="75">
                  <c:v>79.026651216685977</c:v>
                </c:pt>
                <c:pt idx="76">
                  <c:v>86.674391657010432</c:v>
                </c:pt>
                <c:pt idx="77">
                  <c:v>92.352259559675559</c:v>
                </c:pt>
                <c:pt idx="78">
                  <c:v>96.523754345307069</c:v>
                </c:pt>
                <c:pt idx="79">
                  <c:v>97.914252607184238</c:v>
                </c:pt>
                <c:pt idx="80">
                  <c:v>98.146002317497107</c:v>
                </c:pt>
                <c:pt idx="81">
                  <c:v>97.219003476245661</c:v>
                </c:pt>
                <c:pt idx="82">
                  <c:v>98.030127462340673</c:v>
                </c:pt>
                <c:pt idx="83">
                  <c:v>96.871378910776357</c:v>
                </c:pt>
                <c:pt idx="84">
                  <c:v>96.060254924681345</c:v>
                </c:pt>
                <c:pt idx="85">
                  <c:v>91.772885283893388</c:v>
                </c:pt>
                <c:pt idx="86">
                  <c:v>90.150637311703363</c:v>
                </c:pt>
                <c:pt idx="87">
                  <c:v>85.283893395133262</c:v>
                </c:pt>
                <c:pt idx="88">
                  <c:v>82.387022016222474</c:v>
                </c:pt>
                <c:pt idx="89">
                  <c:v>74.623406720741599</c:v>
                </c:pt>
                <c:pt idx="90">
                  <c:v>39.049826187717265</c:v>
                </c:pt>
                <c:pt idx="91">
                  <c:v>39.049826187717265</c:v>
                </c:pt>
                <c:pt idx="92">
                  <c:v>61.297798377752031</c:v>
                </c:pt>
                <c:pt idx="93">
                  <c:v>71.147161066048668</c:v>
                </c:pt>
                <c:pt idx="94">
                  <c:v>82.155272305909619</c:v>
                </c:pt>
                <c:pt idx="95">
                  <c:v>87.717265353418298</c:v>
                </c:pt>
                <c:pt idx="96">
                  <c:v>90.498261877172652</c:v>
                </c:pt>
                <c:pt idx="97">
                  <c:v>92.236384704519111</c:v>
                </c:pt>
                <c:pt idx="98">
                  <c:v>92.352259559675559</c:v>
                </c:pt>
                <c:pt idx="99">
                  <c:v>92.352259559675559</c:v>
                </c:pt>
                <c:pt idx="100">
                  <c:v>89.455388180764771</c:v>
                </c:pt>
                <c:pt idx="101">
                  <c:v>90.382387022016218</c:v>
                </c:pt>
                <c:pt idx="102">
                  <c:v>89.803012746234074</c:v>
                </c:pt>
                <c:pt idx="103">
                  <c:v>85.515643105446117</c:v>
                </c:pt>
                <c:pt idx="104">
                  <c:v>82.271147161066054</c:v>
                </c:pt>
                <c:pt idx="105">
                  <c:v>79.142526071842411</c:v>
                </c:pt>
                <c:pt idx="106">
                  <c:v>73.464658169177284</c:v>
                </c:pt>
                <c:pt idx="107">
                  <c:v>66.048667439165698</c:v>
                </c:pt>
                <c:pt idx="108">
                  <c:v>26.187717265353417</c:v>
                </c:pt>
                <c:pt idx="109">
                  <c:v>27.230590961761298</c:v>
                </c:pt>
                <c:pt idx="110">
                  <c:v>31.517960602549245</c:v>
                </c:pt>
                <c:pt idx="111">
                  <c:v>37.775202780996523</c:v>
                </c:pt>
                <c:pt idx="112">
                  <c:v>44.959443800695247</c:v>
                </c:pt>
                <c:pt idx="113">
                  <c:v>52.607184241019702</c:v>
                </c:pt>
                <c:pt idx="114">
                  <c:v>59.443800695249124</c:v>
                </c:pt>
                <c:pt idx="115">
                  <c:v>63.267670915411358</c:v>
                </c:pt>
                <c:pt idx="116">
                  <c:v>71.147161066048668</c:v>
                </c:pt>
                <c:pt idx="117">
                  <c:v>76.593279258400926</c:v>
                </c:pt>
                <c:pt idx="118">
                  <c:v>82.850521436848197</c:v>
                </c:pt>
                <c:pt idx="119">
                  <c:v>85.97914252607184</c:v>
                </c:pt>
                <c:pt idx="120">
                  <c:v>87.601390498261878</c:v>
                </c:pt>
                <c:pt idx="121">
                  <c:v>90.034762456546929</c:v>
                </c:pt>
                <c:pt idx="122">
                  <c:v>90.614136732329086</c:v>
                </c:pt>
                <c:pt idx="123">
                  <c:v>90.034762456546929</c:v>
                </c:pt>
                <c:pt idx="124">
                  <c:v>85.631517960602551</c:v>
                </c:pt>
                <c:pt idx="125">
                  <c:v>83.777520278099644</c:v>
                </c:pt>
                <c:pt idx="126">
                  <c:v>29.316338354577059</c:v>
                </c:pt>
                <c:pt idx="127">
                  <c:v>30.127462340672075</c:v>
                </c:pt>
                <c:pt idx="128">
                  <c:v>30.590961761297798</c:v>
                </c:pt>
                <c:pt idx="129">
                  <c:v>32.213209733487837</c:v>
                </c:pt>
                <c:pt idx="130">
                  <c:v>35.341830822711472</c:v>
                </c:pt>
                <c:pt idx="131">
                  <c:v>41.59907300115875</c:v>
                </c:pt>
                <c:pt idx="132">
                  <c:v>52.491309385863275</c:v>
                </c:pt>
                <c:pt idx="133">
                  <c:v>64.658169177288528</c:v>
                </c:pt>
                <c:pt idx="134">
                  <c:v>72.305909617612969</c:v>
                </c:pt>
                <c:pt idx="135">
                  <c:v>81.112398609501739</c:v>
                </c:pt>
                <c:pt idx="136">
                  <c:v>87.833140208574747</c:v>
                </c:pt>
                <c:pt idx="137">
                  <c:v>90.961761297798375</c:v>
                </c:pt>
                <c:pt idx="138">
                  <c:v>91.541135573580533</c:v>
                </c:pt>
                <c:pt idx="139">
                  <c:v>89.918887601390495</c:v>
                </c:pt>
                <c:pt idx="140">
                  <c:v>88.064889918887602</c:v>
                </c:pt>
                <c:pt idx="141">
                  <c:v>82.850521436848197</c:v>
                </c:pt>
                <c:pt idx="142">
                  <c:v>77.636152954808807</c:v>
                </c:pt>
                <c:pt idx="143">
                  <c:v>69.872537659327932</c:v>
                </c:pt>
                <c:pt idx="144">
                  <c:v>45.075318655851682</c:v>
                </c:pt>
                <c:pt idx="145">
                  <c:v>55.61993047508691</c:v>
                </c:pt>
                <c:pt idx="146">
                  <c:v>65.701042873696409</c:v>
                </c:pt>
                <c:pt idx="147">
                  <c:v>75.318655851680177</c:v>
                </c:pt>
                <c:pt idx="148">
                  <c:v>89.455388180764771</c:v>
                </c:pt>
                <c:pt idx="149">
                  <c:v>98.030127462340673</c:v>
                </c:pt>
                <c:pt idx="150">
                  <c:v>99.652375434530711</c:v>
                </c:pt>
                <c:pt idx="151">
                  <c:v>99.652375434530711</c:v>
                </c:pt>
                <c:pt idx="152">
                  <c:v>99.420625724217842</c:v>
                </c:pt>
                <c:pt idx="153">
                  <c:v>98.377752027809962</c:v>
                </c:pt>
                <c:pt idx="154">
                  <c:v>97.798377752027804</c:v>
                </c:pt>
                <c:pt idx="155">
                  <c:v>95.017381228273464</c:v>
                </c:pt>
                <c:pt idx="156">
                  <c:v>95.133256083429899</c:v>
                </c:pt>
                <c:pt idx="157">
                  <c:v>92.699884125144848</c:v>
                </c:pt>
                <c:pt idx="158">
                  <c:v>90.034762456546929</c:v>
                </c:pt>
                <c:pt idx="159">
                  <c:v>83.1981460023175</c:v>
                </c:pt>
                <c:pt idx="160">
                  <c:v>76.245654692931623</c:v>
                </c:pt>
                <c:pt idx="161">
                  <c:v>70.451911935110076</c:v>
                </c:pt>
                <c:pt idx="162">
                  <c:v>37.775202780996523</c:v>
                </c:pt>
                <c:pt idx="163">
                  <c:v>46.349942062572424</c:v>
                </c:pt>
                <c:pt idx="164">
                  <c:v>59.443800695249124</c:v>
                </c:pt>
                <c:pt idx="165">
                  <c:v>71.610660486674391</c:v>
                </c:pt>
                <c:pt idx="166">
                  <c:v>88.760139049826194</c:v>
                </c:pt>
                <c:pt idx="167">
                  <c:v>98.60950173812283</c:v>
                </c:pt>
                <c:pt idx="168">
                  <c:v>98.377752027809962</c:v>
                </c:pt>
                <c:pt idx="169">
                  <c:v>98.72537659327925</c:v>
                </c:pt>
                <c:pt idx="170">
                  <c:v>98.72537659327925</c:v>
                </c:pt>
                <c:pt idx="171">
                  <c:v>98.493626882966396</c:v>
                </c:pt>
                <c:pt idx="172">
                  <c:v>97.682502896871384</c:v>
                </c:pt>
                <c:pt idx="173">
                  <c:v>96.639629200463489</c:v>
                </c:pt>
                <c:pt idx="174">
                  <c:v>97.219003476245661</c:v>
                </c:pt>
                <c:pt idx="175">
                  <c:v>96.639629200463489</c:v>
                </c:pt>
                <c:pt idx="176">
                  <c:v>93.163383545770571</c:v>
                </c:pt>
                <c:pt idx="177">
                  <c:v>85.515643105446117</c:v>
                </c:pt>
                <c:pt idx="178">
                  <c:v>79.4901506373117</c:v>
                </c:pt>
                <c:pt idx="179">
                  <c:v>70.683661645422944</c:v>
                </c:pt>
                <c:pt idx="180">
                  <c:v>44.611819235225958</c:v>
                </c:pt>
                <c:pt idx="181">
                  <c:v>53.070683661645425</c:v>
                </c:pt>
                <c:pt idx="182">
                  <c:v>66.164542294322132</c:v>
                </c:pt>
                <c:pt idx="183">
                  <c:v>79.026651216685977</c:v>
                </c:pt>
                <c:pt idx="184">
                  <c:v>91.657010428736967</c:v>
                </c:pt>
                <c:pt idx="185">
                  <c:v>100</c:v>
                </c:pt>
                <c:pt idx="186">
                  <c:v>99.768250289687131</c:v>
                </c:pt>
                <c:pt idx="187">
                  <c:v>99.304750869061408</c:v>
                </c:pt>
                <c:pt idx="188">
                  <c:v>99.884125144843566</c:v>
                </c:pt>
                <c:pt idx="189">
                  <c:v>99.420625724217842</c:v>
                </c:pt>
                <c:pt idx="190">
                  <c:v>99.536500579374277</c:v>
                </c:pt>
                <c:pt idx="191">
                  <c:v>99.188876013904974</c:v>
                </c:pt>
                <c:pt idx="192">
                  <c:v>97.334878331402081</c:v>
                </c:pt>
                <c:pt idx="193">
                  <c:v>94.090382387022018</c:v>
                </c:pt>
                <c:pt idx="194">
                  <c:v>90.730011587485521</c:v>
                </c:pt>
                <c:pt idx="195">
                  <c:v>86.442641946697563</c:v>
                </c:pt>
                <c:pt idx="196">
                  <c:v>79.606025492468135</c:v>
                </c:pt>
                <c:pt idx="197">
                  <c:v>72.537659327925837</c:v>
                </c:pt>
                <c:pt idx="198">
                  <c:v>41.367323290845889</c:v>
                </c:pt>
                <c:pt idx="199">
                  <c:v>47.508690614136732</c:v>
                </c:pt>
                <c:pt idx="200">
                  <c:v>59.907300115874854</c:v>
                </c:pt>
                <c:pt idx="201">
                  <c:v>72.769409038238692</c:v>
                </c:pt>
                <c:pt idx="202">
                  <c:v>83.429895712630369</c:v>
                </c:pt>
                <c:pt idx="203">
                  <c:v>91.193511008111244</c:v>
                </c:pt>
                <c:pt idx="204">
                  <c:v>96.871378910776357</c:v>
                </c:pt>
                <c:pt idx="205">
                  <c:v>96.292004634994214</c:v>
                </c:pt>
                <c:pt idx="206">
                  <c:v>97.103128621089212</c:v>
                </c:pt>
                <c:pt idx="207">
                  <c:v>98.261877172653527</c:v>
                </c:pt>
                <c:pt idx="208">
                  <c:v>96.523754345307069</c:v>
                </c:pt>
                <c:pt idx="209">
                  <c:v>97.219003476245661</c:v>
                </c:pt>
                <c:pt idx="210">
                  <c:v>98.493626882966396</c:v>
                </c:pt>
                <c:pt idx="211">
                  <c:v>95.133256083429899</c:v>
                </c:pt>
                <c:pt idx="212">
                  <c:v>91.657010428736967</c:v>
                </c:pt>
                <c:pt idx="213">
                  <c:v>89.339513325608351</c:v>
                </c:pt>
                <c:pt idx="214">
                  <c:v>84.820393974507539</c:v>
                </c:pt>
                <c:pt idx="215">
                  <c:v>79.142526071842411</c:v>
                </c:pt>
                <c:pt idx="216">
                  <c:v>39.860950173812284</c:v>
                </c:pt>
                <c:pt idx="217">
                  <c:v>49.246813441483198</c:v>
                </c:pt>
                <c:pt idx="218">
                  <c:v>62.108922363847043</c:v>
                </c:pt>
                <c:pt idx="219">
                  <c:v>70.451911935110076</c:v>
                </c:pt>
                <c:pt idx="220">
                  <c:v>77.983777520278096</c:v>
                </c:pt>
                <c:pt idx="221">
                  <c:v>82.966396292004646</c:v>
                </c:pt>
                <c:pt idx="222">
                  <c:v>88.41251448435689</c:v>
                </c:pt>
                <c:pt idx="223">
                  <c:v>89.107763615295482</c:v>
                </c:pt>
                <c:pt idx="224">
                  <c:v>90.845886442641941</c:v>
                </c:pt>
                <c:pt idx="225">
                  <c:v>91.888760139049836</c:v>
                </c:pt>
                <c:pt idx="226">
                  <c:v>93.51100811123986</c:v>
                </c:pt>
                <c:pt idx="227">
                  <c:v>92.120509849362691</c:v>
                </c:pt>
                <c:pt idx="228">
                  <c:v>93.279258400927006</c:v>
                </c:pt>
                <c:pt idx="229">
                  <c:v>90.266512166859798</c:v>
                </c:pt>
                <c:pt idx="230">
                  <c:v>86.326767091541129</c:v>
                </c:pt>
                <c:pt idx="231">
                  <c:v>78.215527230590965</c:v>
                </c:pt>
                <c:pt idx="232">
                  <c:v>70.683661645422944</c:v>
                </c:pt>
                <c:pt idx="233">
                  <c:v>65.005793742757817</c:v>
                </c:pt>
                <c:pt idx="234">
                  <c:v>100</c:v>
                </c:pt>
                <c:pt idx="235">
                  <c:v>100</c:v>
                </c:pt>
                <c:pt idx="236">
                  <c:v>100</c:v>
                </c:pt>
                <c:pt idx="237">
                  <c:v>100</c:v>
                </c:pt>
                <c:pt idx="238">
                  <c:v>100</c:v>
                </c:pt>
                <c:pt idx="239">
                  <c:v>100</c:v>
                </c:pt>
                <c:pt idx="240">
                  <c:v>100</c:v>
                </c:pt>
                <c:pt idx="241">
                  <c:v>100</c:v>
                </c:pt>
                <c:pt idx="242">
                  <c:v>100</c:v>
                </c:pt>
                <c:pt idx="243">
                  <c:v>99.420625724217842</c:v>
                </c:pt>
                <c:pt idx="244">
                  <c:v>99.768250289687131</c:v>
                </c:pt>
                <c:pt idx="245">
                  <c:v>98.841251448435685</c:v>
                </c:pt>
                <c:pt idx="246">
                  <c:v>96.639629200463489</c:v>
                </c:pt>
                <c:pt idx="247">
                  <c:v>94.206257242178452</c:v>
                </c:pt>
                <c:pt idx="248">
                  <c:v>90.034762456546929</c:v>
                </c:pt>
                <c:pt idx="249">
                  <c:v>83.661645422943224</c:v>
                </c:pt>
                <c:pt idx="250">
                  <c:v>77.520278099652373</c:v>
                </c:pt>
                <c:pt idx="251">
                  <c:v>69.988412514484352</c:v>
                </c:pt>
                <c:pt idx="252">
                  <c:v>40.092699884125146</c:v>
                </c:pt>
                <c:pt idx="253">
                  <c:v>47.161066048667436</c:v>
                </c:pt>
                <c:pt idx="254">
                  <c:v>56.315179606025488</c:v>
                </c:pt>
                <c:pt idx="255">
                  <c:v>69.061413673232906</c:v>
                </c:pt>
                <c:pt idx="256">
                  <c:v>81.344148319814607</c:v>
                </c:pt>
                <c:pt idx="257">
                  <c:v>91.193511008111244</c:v>
                </c:pt>
                <c:pt idx="258">
                  <c:v>97.914252607184238</c:v>
                </c:pt>
                <c:pt idx="259">
                  <c:v>99.652375434530711</c:v>
                </c:pt>
                <c:pt idx="260">
                  <c:v>99.652375434530711</c:v>
                </c:pt>
                <c:pt idx="261">
                  <c:v>99.188876013904974</c:v>
                </c:pt>
                <c:pt idx="262">
                  <c:v>98.957126303592119</c:v>
                </c:pt>
                <c:pt idx="263">
                  <c:v>97.450753186558515</c:v>
                </c:pt>
                <c:pt idx="264">
                  <c:v>97.450753186558515</c:v>
                </c:pt>
                <c:pt idx="265">
                  <c:v>95.712630359212042</c:v>
                </c:pt>
                <c:pt idx="266">
                  <c:v>89.918887601390495</c:v>
                </c:pt>
                <c:pt idx="267">
                  <c:v>85.631517960602551</c:v>
                </c:pt>
                <c:pt idx="268">
                  <c:v>81.460023174971028</c:v>
                </c:pt>
                <c:pt idx="269">
                  <c:v>74.507531865585165</c:v>
                </c:pt>
                <c:pt idx="270">
                  <c:v>38.238702201622246</c:v>
                </c:pt>
                <c:pt idx="271">
                  <c:v>48.319814600231744</c:v>
                </c:pt>
                <c:pt idx="272">
                  <c:v>60.486674391657012</c:v>
                </c:pt>
                <c:pt idx="273">
                  <c:v>72.190034762456548</c:v>
                </c:pt>
                <c:pt idx="274">
                  <c:v>86.906141367323286</c:v>
                </c:pt>
                <c:pt idx="275">
                  <c:v>97.103128621089212</c:v>
                </c:pt>
                <c:pt idx="276">
                  <c:v>99.304750869061408</c:v>
                </c:pt>
                <c:pt idx="277">
                  <c:v>99.188876013904974</c:v>
                </c:pt>
                <c:pt idx="278">
                  <c:v>99.420625724217842</c:v>
                </c:pt>
                <c:pt idx="279">
                  <c:v>98.60950173812283</c:v>
                </c:pt>
                <c:pt idx="280">
                  <c:v>99.884125144843566</c:v>
                </c:pt>
                <c:pt idx="281">
                  <c:v>99.768250289687131</c:v>
                </c:pt>
                <c:pt idx="282">
                  <c:v>99.536500579374277</c:v>
                </c:pt>
                <c:pt idx="283">
                  <c:v>98.72537659327925</c:v>
                </c:pt>
                <c:pt idx="284">
                  <c:v>94.90150637311703</c:v>
                </c:pt>
                <c:pt idx="285">
                  <c:v>89.68713789107764</c:v>
                </c:pt>
                <c:pt idx="286">
                  <c:v>84.009269988412512</c:v>
                </c:pt>
                <c:pt idx="287">
                  <c:v>78.331402085747399</c:v>
                </c:pt>
                <c:pt idx="288">
                  <c:v>46.581691772885286</c:v>
                </c:pt>
                <c:pt idx="289">
                  <c:v>54.577056778679022</c:v>
                </c:pt>
                <c:pt idx="290">
                  <c:v>65.585168018539974</c:v>
                </c:pt>
                <c:pt idx="291">
                  <c:v>77.288528389339518</c:v>
                </c:pt>
                <c:pt idx="292">
                  <c:v>85.168018539976813</c:v>
                </c:pt>
                <c:pt idx="293">
                  <c:v>91.193511008111244</c:v>
                </c:pt>
                <c:pt idx="294">
                  <c:v>93.51100811123986</c:v>
                </c:pt>
                <c:pt idx="295">
                  <c:v>97.219003476245661</c:v>
                </c:pt>
                <c:pt idx="296">
                  <c:v>97.798377752027804</c:v>
                </c:pt>
                <c:pt idx="297">
                  <c:v>99.536500579374277</c:v>
                </c:pt>
                <c:pt idx="298">
                  <c:v>98.377752027809962</c:v>
                </c:pt>
                <c:pt idx="299">
                  <c:v>96.176129779837765</c:v>
                </c:pt>
                <c:pt idx="300">
                  <c:v>94.438006952491307</c:v>
                </c:pt>
                <c:pt idx="301">
                  <c:v>93.742757821552729</c:v>
                </c:pt>
                <c:pt idx="302">
                  <c:v>89.339513325608351</c:v>
                </c:pt>
                <c:pt idx="303">
                  <c:v>84.125144843568947</c:v>
                </c:pt>
                <c:pt idx="304">
                  <c:v>72.537659327925837</c:v>
                </c:pt>
                <c:pt idx="305">
                  <c:v>66.048667439165698</c:v>
                </c:pt>
                <c:pt idx="306">
                  <c:v>29.779837775202783</c:v>
                </c:pt>
                <c:pt idx="307">
                  <c:v>31.170336037079956</c:v>
                </c:pt>
                <c:pt idx="308">
                  <c:v>35.110081112398611</c:v>
                </c:pt>
                <c:pt idx="309">
                  <c:v>39.1657010428737</c:v>
                </c:pt>
                <c:pt idx="310">
                  <c:v>46.349942062572424</c:v>
                </c:pt>
                <c:pt idx="311">
                  <c:v>54.229432213209741</c:v>
                </c:pt>
                <c:pt idx="312">
                  <c:v>60.370799536500577</c:v>
                </c:pt>
                <c:pt idx="313">
                  <c:v>65.121668597914251</c:v>
                </c:pt>
                <c:pt idx="314">
                  <c:v>70.104287369640787</c:v>
                </c:pt>
                <c:pt idx="315">
                  <c:v>71.610660486674391</c:v>
                </c:pt>
                <c:pt idx="316">
                  <c:v>75.434530706836611</c:v>
                </c:pt>
                <c:pt idx="317">
                  <c:v>78.447276940903819</c:v>
                </c:pt>
                <c:pt idx="318">
                  <c:v>79.258400926998846</c:v>
                </c:pt>
                <c:pt idx="319">
                  <c:v>80.301274623406712</c:v>
                </c:pt>
                <c:pt idx="320">
                  <c:v>79.374275782155266</c:v>
                </c:pt>
                <c:pt idx="321">
                  <c:v>77.288528389339518</c:v>
                </c:pt>
                <c:pt idx="322">
                  <c:v>71.147161066048668</c:v>
                </c:pt>
                <c:pt idx="323">
                  <c:v>67.439165701042867</c:v>
                </c:pt>
                <c:pt idx="324">
                  <c:v>30.127462340672075</c:v>
                </c:pt>
                <c:pt idx="325">
                  <c:v>30.243337195828506</c:v>
                </c:pt>
                <c:pt idx="326">
                  <c:v>30.590961761297798</c:v>
                </c:pt>
                <c:pt idx="327">
                  <c:v>31.402085747392817</c:v>
                </c:pt>
                <c:pt idx="328">
                  <c:v>34.994206257242176</c:v>
                </c:pt>
                <c:pt idx="329">
                  <c:v>42.98957126303592</c:v>
                </c:pt>
                <c:pt idx="330">
                  <c:v>56.315179606025488</c:v>
                </c:pt>
                <c:pt idx="331">
                  <c:v>65.932792584009263</c:v>
                </c:pt>
                <c:pt idx="332">
                  <c:v>76.477404403244492</c:v>
                </c:pt>
                <c:pt idx="333">
                  <c:v>83.777520278099644</c:v>
                </c:pt>
                <c:pt idx="334">
                  <c:v>90.382387022016218</c:v>
                </c:pt>
                <c:pt idx="335">
                  <c:v>95.365005793742768</c:v>
                </c:pt>
                <c:pt idx="336">
                  <c:v>99.652375434530711</c:v>
                </c:pt>
                <c:pt idx="337">
                  <c:v>98.60950173812283</c:v>
                </c:pt>
                <c:pt idx="338">
                  <c:v>95.365005793742768</c:v>
                </c:pt>
                <c:pt idx="339">
                  <c:v>92.352259559675559</c:v>
                </c:pt>
                <c:pt idx="340">
                  <c:v>86.790266512166852</c:v>
                </c:pt>
                <c:pt idx="341">
                  <c:v>78.447276940903819</c:v>
                </c:pt>
                <c:pt idx="342">
                  <c:v>42.757821552723058</c:v>
                </c:pt>
                <c:pt idx="343">
                  <c:v>53.186558516801853</c:v>
                </c:pt>
                <c:pt idx="344">
                  <c:v>64.542294322132093</c:v>
                </c:pt>
                <c:pt idx="345">
                  <c:v>75.434530706836611</c:v>
                </c:pt>
                <c:pt idx="346">
                  <c:v>88.41251448435689</c:v>
                </c:pt>
                <c:pt idx="347">
                  <c:v>93.742757821552729</c:v>
                </c:pt>
                <c:pt idx="348">
                  <c:v>97.566628041714949</c:v>
                </c:pt>
                <c:pt idx="349">
                  <c:v>100</c:v>
                </c:pt>
                <c:pt idx="350">
                  <c:v>99.073001158748554</c:v>
                </c:pt>
                <c:pt idx="351">
                  <c:v>97.914252607184238</c:v>
                </c:pt>
                <c:pt idx="352">
                  <c:v>97.682502896871384</c:v>
                </c:pt>
                <c:pt idx="353">
                  <c:v>95.480880648899188</c:v>
                </c:pt>
                <c:pt idx="354">
                  <c:v>95.133256083429899</c:v>
                </c:pt>
                <c:pt idx="355">
                  <c:v>92.699884125144848</c:v>
                </c:pt>
                <c:pt idx="356">
                  <c:v>90.498261877172652</c:v>
                </c:pt>
                <c:pt idx="357">
                  <c:v>84.356894553881816</c:v>
                </c:pt>
                <c:pt idx="358">
                  <c:v>78.679026651216688</c:v>
                </c:pt>
                <c:pt idx="359">
                  <c:v>71.147161066048668</c:v>
                </c:pt>
                <c:pt idx="360">
                  <c:v>41.251448435689454</c:v>
                </c:pt>
                <c:pt idx="361">
                  <c:v>47.972190034762455</c:v>
                </c:pt>
                <c:pt idx="362">
                  <c:v>61.066048667439162</c:v>
                </c:pt>
                <c:pt idx="363">
                  <c:v>71.842410196987245</c:v>
                </c:pt>
                <c:pt idx="364">
                  <c:v>82.502896871378908</c:v>
                </c:pt>
                <c:pt idx="365">
                  <c:v>92.815758980301283</c:v>
                </c:pt>
                <c:pt idx="366">
                  <c:v>99.420625724217842</c:v>
                </c:pt>
                <c:pt idx="367">
                  <c:v>100</c:v>
                </c:pt>
                <c:pt idx="368">
                  <c:v>99.536500579374277</c:v>
                </c:pt>
                <c:pt idx="369">
                  <c:v>97.914252607184238</c:v>
                </c:pt>
                <c:pt idx="370">
                  <c:v>97.682502896871384</c:v>
                </c:pt>
                <c:pt idx="371">
                  <c:v>97.219003476245661</c:v>
                </c:pt>
                <c:pt idx="372">
                  <c:v>95.017381228273464</c:v>
                </c:pt>
                <c:pt idx="373">
                  <c:v>91.541135573580533</c:v>
                </c:pt>
                <c:pt idx="374">
                  <c:v>85.97914252607184</c:v>
                </c:pt>
                <c:pt idx="375">
                  <c:v>80.069524913093858</c:v>
                </c:pt>
                <c:pt idx="376">
                  <c:v>71.958285052143694</c:v>
                </c:pt>
                <c:pt idx="377">
                  <c:v>44.148319814600235</c:v>
                </c:pt>
                <c:pt idx="378">
                  <c:v>55.504055619930469</c:v>
                </c:pt>
                <c:pt idx="379">
                  <c:v>62.572421784472766</c:v>
                </c:pt>
                <c:pt idx="380">
                  <c:v>74.507531865585165</c:v>
                </c:pt>
                <c:pt idx="381">
                  <c:v>88.29663962920047</c:v>
                </c:pt>
                <c:pt idx="382">
                  <c:v>95.249130938586319</c:v>
                </c:pt>
                <c:pt idx="383">
                  <c:v>97.450753186558515</c:v>
                </c:pt>
                <c:pt idx="384">
                  <c:v>96.639629200463489</c:v>
                </c:pt>
                <c:pt idx="385">
                  <c:v>98.377752027809962</c:v>
                </c:pt>
                <c:pt idx="386">
                  <c:v>98.957126303592119</c:v>
                </c:pt>
                <c:pt idx="387">
                  <c:v>97.219003476245661</c:v>
                </c:pt>
                <c:pt idx="388">
                  <c:v>96.871378910776357</c:v>
                </c:pt>
                <c:pt idx="389">
                  <c:v>94.438006952491307</c:v>
                </c:pt>
                <c:pt idx="390">
                  <c:v>88.876013904982614</c:v>
                </c:pt>
                <c:pt idx="391">
                  <c:v>85.863267670915405</c:v>
                </c:pt>
                <c:pt idx="392">
                  <c:v>79.374275782155266</c:v>
                </c:pt>
                <c:pt idx="393">
                  <c:v>73.117033603707995</c:v>
                </c:pt>
                <c:pt idx="394">
                  <c:v>44.148319814600235</c:v>
                </c:pt>
                <c:pt idx="395">
                  <c:v>53.881807647740445</c:v>
                </c:pt>
                <c:pt idx="396">
                  <c:v>67.78679026651217</c:v>
                </c:pt>
                <c:pt idx="397">
                  <c:v>79.837775202780989</c:v>
                </c:pt>
                <c:pt idx="398">
                  <c:v>89.223638470451917</c:v>
                </c:pt>
                <c:pt idx="399">
                  <c:v>96.755504055619937</c:v>
                </c:pt>
                <c:pt idx="400">
                  <c:v>98.957126303592119</c:v>
                </c:pt>
                <c:pt idx="401">
                  <c:v>98.72537659327925</c:v>
                </c:pt>
                <c:pt idx="402">
                  <c:v>99.304750869061408</c:v>
                </c:pt>
                <c:pt idx="403">
                  <c:v>99.304750869061408</c:v>
                </c:pt>
                <c:pt idx="404">
                  <c:v>99.304750869061408</c:v>
                </c:pt>
                <c:pt idx="405">
                  <c:v>99.188876013904974</c:v>
                </c:pt>
                <c:pt idx="406">
                  <c:v>98.146002317497107</c:v>
                </c:pt>
                <c:pt idx="407">
                  <c:v>97.219003476245661</c:v>
                </c:pt>
                <c:pt idx="408">
                  <c:v>94.206257242178452</c:v>
                </c:pt>
                <c:pt idx="409">
                  <c:v>89.68713789107764</c:v>
                </c:pt>
                <c:pt idx="410">
                  <c:v>83.777520278099644</c:v>
                </c:pt>
                <c:pt idx="411">
                  <c:v>78.215527230590965</c:v>
                </c:pt>
                <c:pt idx="412">
                  <c:v>43.453070683661643</c:v>
                </c:pt>
                <c:pt idx="413">
                  <c:v>54.808806488991891</c:v>
                </c:pt>
                <c:pt idx="414">
                  <c:v>66.859791425260724</c:v>
                </c:pt>
                <c:pt idx="415">
                  <c:v>78.679026651216688</c:v>
                </c:pt>
                <c:pt idx="416">
                  <c:v>88.29663962920047</c:v>
                </c:pt>
                <c:pt idx="417">
                  <c:v>91.657010428736967</c:v>
                </c:pt>
                <c:pt idx="418">
                  <c:v>93.742757821552729</c:v>
                </c:pt>
                <c:pt idx="419">
                  <c:v>95.712630359212042</c:v>
                </c:pt>
                <c:pt idx="420">
                  <c:v>96.292004634994214</c:v>
                </c:pt>
                <c:pt idx="421">
                  <c:v>96.523754345307069</c:v>
                </c:pt>
                <c:pt idx="422">
                  <c:v>95.828505214368491</c:v>
                </c:pt>
                <c:pt idx="423">
                  <c:v>95.828505214368491</c:v>
                </c:pt>
                <c:pt idx="424">
                  <c:v>93.742757821552729</c:v>
                </c:pt>
                <c:pt idx="425">
                  <c:v>90.845886442641941</c:v>
                </c:pt>
                <c:pt idx="426">
                  <c:v>88.29663962920047</c:v>
                </c:pt>
                <c:pt idx="427">
                  <c:v>81.344148319814607</c:v>
                </c:pt>
                <c:pt idx="428">
                  <c:v>76.709154113557361</c:v>
                </c:pt>
                <c:pt idx="429">
                  <c:v>71.378910776361522</c:v>
                </c:pt>
                <c:pt idx="430">
                  <c:v>28.50521436848204</c:v>
                </c:pt>
                <c:pt idx="431">
                  <c:v>30.475086906141367</c:v>
                </c:pt>
                <c:pt idx="432">
                  <c:v>33.951332560834295</c:v>
                </c:pt>
                <c:pt idx="433">
                  <c:v>39.629200463499423</c:v>
                </c:pt>
                <c:pt idx="434">
                  <c:v>46.465816917728851</c:v>
                </c:pt>
                <c:pt idx="435">
                  <c:v>54.808806488991891</c:v>
                </c:pt>
                <c:pt idx="436">
                  <c:v>59.79142526071842</c:v>
                </c:pt>
                <c:pt idx="437">
                  <c:v>65.121668597914251</c:v>
                </c:pt>
                <c:pt idx="438">
                  <c:v>67.091541135573578</c:v>
                </c:pt>
                <c:pt idx="439">
                  <c:v>68.018539976825025</c:v>
                </c:pt>
                <c:pt idx="440">
                  <c:v>71.726535341830825</c:v>
                </c:pt>
                <c:pt idx="441">
                  <c:v>73.232908458864429</c:v>
                </c:pt>
                <c:pt idx="442">
                  <c:v>75.7821552723059</c:v>
                </c:pt>
                <c:pt idx="443">
                  <c:v>79.606025492468135</c:v>
                </c:pt>
                <c:pt idx="444">
                  <c:v>82.039397450753185</c:v>
                </c:pt>
                <c:pt idx="445">
                  <c:v>82.502896871378908</c:v>
                </c:pt>
                <c:pt idx="446">
                  <c:v>76.709154113557361</c:v>
                </c:pt>
                <c:pt idx="447">
                  <c:v>73.348783314020864</c:v>
                </c:pt>
              </c:numCache>
            </c:numRef>
          </c:yVal>
          <c:smooth val="0"/>
          <c:extLst>
            <c:ext xmlns:c16="http://schemas.microsoft.com/office/drawing/2014/chart" uri="{C3380CC4-5D6E-409C-BE32-E72D297353CC}">
              <c16:uniqueId val="{00000000-30EC-486D-825A-BDDE44AAA962}"/>
            </c:ext>
          </c:extLst>
        </c:ser>
        <c:dLbls>
          <c:showLegendKey val="0"/>
          <c:showVal val="0"/>
          <c:showCatName val="0"/>
          <c:showSerName val="0"/>
          <c:showPercent val="0"/>
          <c:showBubbleSize val="0"/>
        </c:dLbls>
        <c:axId val="850957631"/>
        <c:axId val="850977599"/>
      </c:scatterChart>
      <c:valAx>
        <c:axId val="850957631"/>
        <c:scaling>
          <c:orientation val="minMax"/>
        </c:scaling>
        <c:delete val="0"/>
        <c:axPos val="b"/>
        <c:majorGridlines>
          <c:spPr>
            <a:ln w="9525" cap="flat" cmpd="sng" algn="ctr">
              <a:solidFill>
                <a:schemeClr val="tx1">
                  <a:lumMod val="15000"/>
                  <a:lumOff val="85000"/>
                </a:schemeClr>
              </a:solidFill>
              <a:round/>
            </a:ln>
            <a:effectLst/>
          </c:spPr>
        </c:majorGridlines>
        <c:numFmt formatCode="m/d/yyyy\ h:mm" sourceLinked="1"/>
        <c:majorTickMark val="none"/>
        <c:minorTickMark val="none"/>
        <c:tickLblPos val="nextTo"/>
        <c:spPr>
          <a:noFill/>
          <a:ln w="9525" cap="flat" cmpd="sng" algn="ctr">
            <a:solidFill>
              <a:schemeClr val="tx1">
                <a:lumMod val="25000"/>
                <a:lumOff val="75000"/>
              </a:schemeClr>
            </a:solidFill>
            <a:round/>
          </a:ln>
          <a:effectLst/>
        </c:spPr>
        <c:txPr>
          <a:bodyPr rot="-5400000" spcFirstLastPara="1" vertOverflow="ellipsis" wrap="square" anchor="ctr" anchorCtr="1"/>
          <a:lstStyle/>
          <a:p>
            <a:pPr>
              <a:defRPr sz="12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850977599"/>
        <c:crosses val="autoZero"/>
        <c:crossBetween val="midCat"/>
      </c:valAx>
      <c:valAx>
        <c:axId val="850977599"/>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850957631"/>
        <c:crosses val="autoZero"/>
        <c:crossBetween val="midCat"/>
      </c:valAx>
      <c:spPr>
        <a:noFill/>
        <a:ln>
          <a:noFill/>
        </a:ln>
        <a:effectLst/>
      </c:spPr>
    </c:plotArea>
    <c:plotVisOnly val="1"/>
    <c:dispBlanksAs val="gap"/>
    <c:showDLblsOverMax val="0"/>
  </c:chart>
  <c:spPr>
    <a:noFill/>
    <a:ln>
      <a:noFill/>
    </a:ln>
    <a:effectLst/>
  </c:spPr>
  <c:txPr>
    <a:bodyPr/>
    <a:lstStyle/>
    <a:p>
      <a:pPr>
        <a:defRPr sz="1200" b="1">
          <a:solidFill>
            <a:sysClr val="windowText" lastClr="000000"/>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219816272965874E-2"/>
          <c:y val="1.757467707113983E-2"/>
          <c:w val="0.88078755121698871"/>
          <c:h val="0.63487916993012572"/>
        </c:manualLayout>
      </c:layout>
      <c:scatterChart>
        <c:scatterStyle val="lineMarker"/>
        <c:varyColors val="0"/>
        <c:ser>
          <c:idx val="0"/>
          <c:order val="0"/>
          <c:tx>
            <c:strRef>
              <c:f>[DAT565_v3_Wk6_Data_File.xlsx]Sheet2!$G$1</c:f>
              <c:strCache>
                <c:ptCount val="1"/>
                <c:pt idx="0">
                  <c:v>OccupancyRate</c:v>
                </c:pt>
              </c:strCache>
            </c:strRef>
          </c:tx>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xVal>
            <c:numRef>
              <c:f>[DAT565_v3_Wk6_Data_File.xlsx]Sheet2!$F$2:$F$467</c:f>
              <c:numCache>
                <c:formatCode>m/d/yyyy\ h:mm</c:formatCode>
                <c:ptCount val="466"/>
                <c:pt idx="0">
                  <c:v>42694.334247685183</c:v>
                </c:pt>
                <c:pt idx="1">
                  <c:v>42694.352337962962</c:v>
                </c:pt>
                <c:pt idx="2">
                  <c:v>42694.375914351855</c:v>
                </c:pt>
                <c:pt idx="3">
                  <c:v>42694.393969907411</c:v>
                </c:pt>
                <c:pt idx="4">
                  <c:v>42694.417592592596</c:v>
                </c:pt>
                <c:pt idx="5">
                  <c:v>42694.435671296298</c:v>
                </c:pt>
                <c:pt idx="6">
                  <c:v>42694.459282407406</c:v>
                </c:pt>
                <c:pt idx="7">
                  <c:v>42694.477337962962</c:v>
                </c:pt>
                <c:pt idx="8">
                  <c:v>42694.500925925924</c:v>
                </c:pt>
                <c:pt idx="9">
                  <c:v>42694.523877314816</c:v>
                </c:pt>
                <c:pt idx="10">
                  <c:v>42694.546793981484</c:v>
                </c:pt>
                <c:pt idx="11">
                  <c:v>42694.560682870368</c:v>
                </c:pt>
                <c:pt idx="12">
                  <c:v>42694.584282407406</c:v>
                </c:pt>
                <c:pt idx="13">
                  <c:v>42694.602337962962</c:v>
                </c:pt>
                <c:pt idx="14">
                  <c:v>42694.625960648147</c:v>
                </c:pt>
                <c:pt idx="15">
                  <c:v>42694.64402777778</c:v>
                </c:pt>
                <c:pt idx="16">
                  <c:v>42694.667615740742</c:v>
                </c:pt>
                <c:pt idx="17">
                  <c:v>42694.688437500001</c:v>
                </c:pt>
                <c:pt idx="18">
                  <c:v>42695.336412037039</c:v>
                </c:pt>
                <c:pt idx="19">
                  <c:v>42695.355208333334</c:v>
                </c:pt>
                <c:pt idx="20">
                  <c:v>42695.378078703703</c:v>
                </c:pt>
                <c:pt idx="21">
                  <c:v>42695.396828703706</c:v>
                </c:pt>
                <c:pt idx="22">
                  <c:v>42695.41978009259</c:v>
                </c:pt>
                <c:pt idx="23">
                  <c:v>42695.43849537037</c:v>
                </c:pt>
                <c:pt idx="24">
                  <c:v>42695.461446759262</c:v>
                </c:pt>
                <c:pt idx="25">
                  <c:v>42695.479490740741</c:v>
                </c:pt>
                <c:pt idx="26">
                  <c:v>42695.498263888891</c:v>
                </c:pt>
                <c:pt idx="27">
                  <c:v>42695.521863425929</c:v>
                </c:pt>
                <c:pt idx="28">
                  <c:v>42695.539895833332</c:v>
                </c:pt>
                <c:pt idx="29">
                  <c:v>42695.56354166667</c:v>
                </c:pt>
                <c:pt idx="30">
                  <c:v>42695.586458333331</c:v>
                </c:pt>
                <c:pt idx="31">
                  <c:v>42695.605208333334</c:v>
                </c:pt>
                <c:pt idx="32">
                  <c:v>42695.62327546296</c:v>
                </c:pt>
                <c:pt idx="33">
                  <c:v>42695.646851851852</c:v>
                </c:pt>
                <c:pt idx="34">
                  <c:v>42695.664930555555</c:v>
                </c:pt>
                <c:pt idx="35">
                  <c:v>42695.68854166667</c:v>
                </c:pt>
                <c:pt idx="36">
                  <c:v>42696.331631944442</c:v>
                </c:pt>
                <c:pt idx="37">
                  <c:v>42696.355243055557</c:v>
                </c:pt>
                <c:pt idx="38">
                  <c:v>42696.378171296295</c:v>
                </c:pt>
                <c:pt idx="39">
                  <c:v>42696.396932870368</c:v>
                </c:pt>
                <c:pt idx="40">
                  <c:v>42696.41983796296</c:v>
                </c:pt>
                <c:pt idx="41">
                  <c:v>42696.438622685186</c:v>
                </c:pt>
                <c:pt idx="42">
                  <c:v>42696.461504629631</c:v>
                </c:pt>
                <c:pt idx="43">
                  <c:v>42696.480266203704</c:v>
                </c:pt>
                <c:pt idx="44">
                  <c:v>42696.503194444442</c:v>
                </c:pt>
                <c:pt idx="45">
                  <c:v>42696.521956018521</c:v>
                </c:pt>
                <c:pt idx="46">
                  <c:v>42696.539988425924</c:v>
                </c:pt>
                <c:pt idx="47">
                  <c:v>42696.563634259262</c:v>
                </c:pt>
                <c:pt idx="48">
                  <c:v>42696.581689814811</c:v>
                </c:pt>
                <c:pt idx="49">
                  <c:v>42696.60528935185</c:v>
                </c:pt>
                <c:pt idx="50">
                  <c:v>42696.623356481483</c:v>
                </c:pt>
                <c:pt idx="51">
                  <c:v>42696.646956018521</c:v>
                </c:pt>
                <c:pt idx="52">
                  <c:v>42696.665011574078</c:v>
                </c:pt>
                <c:pt idx="53">
                  <c:v>42696.687939814816</c:v>
                </c:pt>
                <c:pt idx="54">
                  <c:v>42697.336574074077</c:v>
                </c:pt>
                <c:pt idx="55">
                  <c:v>42697.354641203703</c:v>
                </c:pt>
                <c:pt idx="56">
                  <c:v>42697.373402777775</c:v>
                </c:pt>
                <c:pt idx="57">
                  <c:v>42697.396793981483</c:v>
                </c:pt>
                <c:pt idx="58">
                  <c:v>42697.419907407406</c:v>
                </c:pt>
                <c:pt idx="59">
                  <c:v>42697.438611111109</c:v>
                </c:pt>
                <c:pt idx="60">
                  <c:v>42697.461597222224</c:v>
                </c:pt>
                <c:pt idx="61">
                  <c:v>42697.480370370373</c:v>
                </c:pt>
                <c:pt idx="62">
                  <c:v>42697.498391203706</c:v>
                </c:pt>
                <c:pt idx="63">
                  <c:v>42697.522037037037</c:v>
                </c:pt>
                <c:pt idx="64">
                  <c:v>42697.544965277775</c:v>
                </c:pt>
                <c:pt idx="65">
                  <c:v>42697.563668981478</c:v>
                </c:pt>
                <c:pt idx="66">
                  <c:v>42697.581724537034</c:v>
                </c:pt>
                <c:pt idx="67">
                  <c:v>42697.604664351849</c:v>
                </c:pt>
                <c:pt idx="68">
                  <c:v>42697.628275462965</c:v>
                </c:pt>
                <c:pt idx="69">
                  <c:v>42697.647013888891</c:v>
                </c:pt>
                <c:pt idx="70">
                  <c:v>42697.669976851852</c:v>
                </c:pt>
                <c:pt idx="71">
                  <c:v>42697.687986111108</c:v>
                </c:pt>
                <c:pt idx="72">
                  <c:v>42698.333877314813</c:v>
                </c:pt>
                <c:pt idx="73">
                  <c:v>42698.352627314816</c:v>
                </c:pt>
                <c:pt idx="74">
                  <c:v>42698.375555555554</c:v>
                </c:pt>
                <c:pt idx="75">
                  <c:v>42698.399178240739</c:v>
                </c:pt>
                <c:pt idx="76">
                  <c:v>42698.417905092596</c:v>
                </c:pt>
                <c:pt idx="77">
                  <c:v>42698.435960648145</c:v>
                </c:pt>
                <c:pt idx="78">
                  <c:v>42698.45890046296</c:v>
                </c:pt>
                <c:pt idx="79">
                  <c:v>42698.477673611109</c:v>
                </c:pt>
                <c:pt idx="80">
                  <c:v>42698.500578703701</c:v>
                </c:pt>
                <c:pt idx="81">
                  <c:v>42698.52138888889</c:v>
                </c:pt>
                <c:pt idx="82">
                  <c:v>42698.545023148145</c:v>
                </c:pt>
                <c:pt idx="83">
                  <c:v>42698.563090277778</c:v>
                </c:pt>
                <c:pt idx="84">
                  <c:v>42698.58184027778</c:v>
                </c:pt>
                <c:pt idx="85">
                  <c:v>42698.604768518519</c:v>
                </c:pt>
                <c:pt idx="86">
                  <c:v>42698.623506944445</c:v>
                </c:pt>
                <c:pt idx="87">
                  <c:v>42698.647094907406</c:v>
                </c:pt>
                <c:pt idx="88">
                  <c:v>42698.665150462963</c:v>
                </c:pt>
                <c:pt idx="89">
                  <c:v>42698.688807870371</c:v>
                </c:pt>
                <c:pt idx="90">
                  <c:v>42699.333993055552</c:v>
                </c:pt>
                <c:pt idx="91">
                  <c:v>42699.333993055552</c:v>
                </c:pt>
                <c:pt idx="92">
                  <c:v>42699.375648148147</c:v>
                </c:pt>
                <c:pt idx="93">
                  <c:v>42699.394386574073</c:v>
                </c:pt>
                <c:pt idx="94">
                  <c:v>42699.417314814818</c:v>
                </c:pt>
                <c:pt idx="95">
                  <c:v>42699.436064814814</c:v>
                </c:pt>
                <c:pt idx="96">
                  <c:v>42699.458969907406</c:v>
                </c:pt>
                <c:pt idx="97">
                  <c:v>42699.477719907409</c:v>
                </c:pt>
                <c:pt idx="98">
                  <c:v>42699.500648148147</c:v>
                </c:pt>
                <c:pt idx="99">
                  <c:v>42699.524247685185</c:v>
                </c:pt>
                <c:pt idx="100">
                  <c:v>42699.542337962965</c:v>
                </c:pt>
                <c:pt idx="101">
                  <c:v>42699.561064814814</c:v>
                </c:pt>
                <c:pt idx="102">
                  <c:v>42699.584004629629</c:v>
                </c:pt>
                <c:pt idx="103">
                  <c:v>42699.607627314814</c:v>
                </c:pt>
                <c:pt idx="104">
                  <c:v>42699.625648148147</c:v>
                </c:pt>
                <c:pt idx="105">
                  <c:v>42699.644432870373</c:v>
                </c:pt>
                <c:pt idx="106">
                  <c:v>42699.667349537034</c:v>
                </c:pt>
                <c:pt idx="107">
                  <c:v>42699.68608796296</c:v>
                </c:pt>
                <c:pt idx="108">
                  <c:v>42700.334039351852</c:v>
                </c:pt>
                <c:pt idx="109">
                  <c:v>42700.352789351855</c:v>
                </c:pt>
                <c:pt idx="110">
                  <c:v>42700.375706018516</c:v>
                </c:pt>
                <c:pt idx="111">
                  <c:v>42700.399328703701</c:v>
                </c:pt>
                <c:pt idx="112">
                  <c:v>42700.417407407411</c:v>
                </c:pt>
                <c:pt idx="113">
                  <c:v>42700.441006944442</c:v>
                </c:pt>
                <c:pt idx="114">
                  <c:v>42700.459062499998</c:v>
                </c:pt>
                <c:pt idx="115">
                  <c:v>42700.477800925924</c:v>
                </c:pt>
                <c:pt idx="116">
                  <c:v>42700.500740740739</c:v>
                </c:pt>
                <c:pt idx="117">
                  <c:v>42700.519467592596</c:v>
                </c:pt>
                <c:pt idx="118">
                  <c:v>42700.542395833334</c:v>
                </c:pt>
                <c:pt idx="119">
                  <c:v>42700.561157407406</c:v>
                </c:pt>
                <c:pt idx="120">
                  <c:v>42700.584050925929</c:v>
                </c:pt>
                <c:pt idx="121">
                  <c:v>42700.611851851849</c:v>
                </c:pt>
                <c:pt idx="122">
                  <c:v>42700.625717592593</c:v>
                </c:pt>
                <c:pt idx="123">
                  <c:v>42700.644490740742</c:v>
                </c:pt>
                <c:pt idx="124">
                  <c:v>42700.667407407411</c:v>
                </c:pt>
                <c:pt idx="125">
                  <c:v>42700.686168981483</c:v>
                </c:pt>
                <c:pt idx="126">
                  <c:v>42701.334999999999</c:v>
                </c:pt>
                <c:pt idx="127">
                  <c:v>42701.355775462966</c:v>
                </c:pt>
                <c:pt idx="128">
                  <c:v>42701.376608796294</c:v>
                </c:pt>
                <c:pt idx="129">
                  <c:v>42701.397465277776</c:v>
                </c:pt>
                <c:pt idx="130">
                  <c:v>42701.417581018519</c:v>
                </c:pt>
                <c:pt idx="131">
                  <c:v>42701.439166666663</c:v>
                </c:pt>
                <c:pt idx="132">
                  <c:v>42701.459305555552</c:v>
                </c:pt>
                <c:pt idx="133">
                  <c:v>42701.480092592596</c:v>
                </c:pt>
                <c:pt idx="134">
                  <c:v>42701.500983796293</c:v>
                </c:pt>
                <c:pt idx="135">
                  <c:v>42701.522511574076</c:v>
                </c:pt>
                <c:pt idx="136">
                  <c:v>42701.547511574077</c:v>
                </c:pt>
                <c:pt idx="137">
                  <c:v>42701.564166666663</c:v>
                </c:pt>
                <c:pt idx="138">
                  <c:v>42701.584988425922</c:v>
                </c:pt>
                <c:pt idx="139">
                  <c:v>42701.605092592596</c:v>
                </c:pt>
                <c:pt idx="140">
                  <c:v>42701.625949074078</c:v>
                </c:pt>
                <c:pt idx="141">
                  <c:v>42701.647488425922</c:v>
                </c:pt>
                <c:pt idx="142">
                  <c:v>42701.667627314811</c:v>
                </c:pt>
                <c:pt idx="143">
                  <c:v>42701.689166666663</c:v>
                </c:pt>
                <c:pt idx="144">
                  <c:v>42702.334340277775</c:v>
                </c:pt>
                <c:pt idx="145">
                  <c:v>42702.355833333335</c:v>
                </c:pt>
                <c:pt idx="146">
                  <c:v>42702.376712962963</c:v>
                </c:pt>
                <c:pt idx="147">
                  <c:v>42702.39472222222</c:v>
                </c:pt>
                <c:pt idx="148">
                  <c:v>42702.417696759258</c:v>
                </c:pt>
                <c:pt idx="149">
                  <c:v>42702.43922453704</c:v>
                </c:pt>
                <c:pt idx="150">
                  <c:v>42702.459374999999</c:v>
                </c:pt>
                <c:pt idx="151">
                  <c:v>42702.480879629627</c:v>
                </c:pt>
                <c:pt idx="152">
                  <c:v>42702.501006944447</c:v>
                </c:pt>
                <c:pt idx="153">
                  <c:v>42702.519780092596</c:v>
                </c:pt>
                <c:pt idx="154">
                  <c:v>42702.543356481481</c:v>
                </c:pt>
                <c:pt idx="155">
                  <c:v>42702.563530092593</c:v>
                </c:pt>
                <c:pt idx="156">
                  <c:v>42702.585057870368</c:v>
                </c:pt>
                <c:pt idx="157">
                  <c:v>42702.605891203704</c:v>
                </c:pt>
                <c:pt idx="158">
                  <c:v>42702.62672453704</c:v>
                </c:pt>
                <c:pt idx="159">
                  <c:v>42702.653796296298</c:v>
                </c:pt>
                <c:pt idx="160">
                  <c:v>42702.668402777781</c:v>
                </c:pt>
                <c:pt idx="161">
                  <c:v>42702.686423611114</c:v>
                </c:pt>
                <c:pt idx="162">
                  <c:v>42703.330196759256</c:v>
                </c:pt>
                <c:pt idx="163">
                  <c:v>42703.353159722225</c:v>
                </c:pt>
                <c:pt idx="164">
                  <c:v>42703.376793981479</c:v>
                </c:pt>
                <c:pt idx="165">
                  <c:v>42703.394814814812</c:v>
                </c:pt>
                <c:pt idx="166">
                  <c:v>42703.417708333334</c:v>
                </c:pt>
                <c:pt idx="167">
                  <c:v>42703.43650462963</c:v>
                </c:pt>
                <c:pt idx="168">
                  <c:v>42703.459444444445</c:v>
                </c:pt>
                <c:pt idx="169">
                  <c:v>42703.478171296294</c:v>
                </c:pt>
                <c:pt idx="170">
                  <c:v>42703.496874999997</c:v>
                </c:pt>
                <c:pt idx="171">
                  <c:v>42703.519861111112</c:v>
                </c:pt>
                <c:pt idx="172">
                  <c:v>42703.54346064815</c:v>
                </c:pt>
                <c:pt idx="173">
                  <c:v>42703.56145833333</c:v>
                </c:pt>
                <c:pt idx="174">
                  <c:v>42703.584398148145</c:v>
                </c:pt>
                <c:pt idx="175">
                  <c:v>42703.603194444448</c:v>
                </c:pt>
                <c:pt idx="176">
                  <c:v>42703.621921296297</c:v>
                </c:pt>
                <c:pt idx="177">
                  <c:v>42703.644849537035</c:v>
                </c:pt>
                <c:pt idx="178">
                  <c:v>42703.66846064815</c:v>
                </c:pt>
                <c:pt idx="179">
                  <c:v>42703.68650462963</c:v>
                </c:pt>
                <c:pt idx="180">
                  <c:v>42704.335127314815</c:v>
                </c:pt>
                <c:pt idx="181">
                  <c:v>42704.353182870371</c:v>
                </c:pt>
                <c:pt idx="182">
                  <c:v>42704.376099537039</c:v>
                </c:pt>
                <c:pt idx="183">
                  <c:v>42704.394907407404</c:v>
                </c:pt>
                <c:pt idx="184">
                  <c:v>42704.417824074073</c:v>
                </c:pt>
                <c:pt idx="185">
                  <c:v>42704.436550925922</c:v>
                </c:pt>
                <c:pt idx="186">
                  <c:v>42704.455277777779</c:v>
                </c:pt>
                <c:pt idx="187">
                  <c:v>42704.47824074074</c:v>
                </c:pt>
                <c:pt idx="188">
                  <c:v>42704.501111111109</c:v>
                </c:pt>
                <c:pt idx="189">
                  <c:v>42704.519872685189</c:v>
                </c:pt>
                <c:pt idx="190">
                  <c:v>42704.542812500003</c:v>
                </c:pt>
                <c:pt idx="191">
                  <c:v>42704.561585648145</c:v>
                </c:pt>
                <c:pt idx="192">
                  <c:v>42704.584444444445</c:v>
                </c:pt>
                <c:pt idx="193">
                  <c:v>42704.60324074074</c:v>
                </c:pt>
                <c:pt idx="194">
                  <c:v>42704.626145833332</c:v>
                </c:pt>
                <c:pt idx="195">
                  <c:v>42704.644907407404</c:v>
                </c:pt>
                <c:pt idx="196">
                  <c:v>42704.667812500003</c:v>
                </c:pt>
                <c:pt idx="197">
                  <c:v>42704.686574074076</c:v>
                </c:pt>
                <c:pt idx="198">
                  <c:v>42705.337268518517</c:v>
                </c:pt>
                <c:pt idx="199">
                  <c:v>42705.351226851853</c:v>
                </c:pt>
                <c:pt idx="200">
                  <c:v>42705.374085648145</c:v>
                </c:pt>
                <c:pt idx="201">
                  <c:v>42705.392870370371</c:v>
                </c:pt>
                <c:pt idx="202">
                  <c:v>42705.415752314817</c:v>
                </c:pt>
                <c:pt idx="203">
                  <c:v>42705.434525462966</c:v>
                </c:pt>
                <c:pt idx="204">
                  <c:v>42705.457465277781</c:v>
                </c:pt>
                <c:pt idx="205">
                  <c:v>42705.481030092589</c:v>
                </c:pt>
                <c:pt idx="206">
                  <c:v>42705.499131944445</c:v>
                </c:pt>
                <c:pt idx="207">
                  <c:v>42705.517881944441</c:v>
                </c:pt>
                <c:pt idx="208">
                  <c:v>42705.540821759256</c:v>
                </c:pt>
                <c:pt idx="209">
                  <c:v>42705.559548611112</c:v>
                </c:pt>
                <c:pt idx="210">
                  <c:v>42705.582499999997</c:v>
                </c:pt>
                <c:pt idx="211">
                  <c:v>42705.601226851853</c:v>
                </c:pt>
                <c:pt idx="212">
                  <c:v>42705.624143518522</c:v>
                </c:pt>
                <c:pt idx="213">
                  <c:v>42705.642847222225</c:v>
                </c:pt>
                <c:pt idx="214">
                  <c:v>42705.665821759256</c:v>
                </c:pt>
                <c:pt idx="215">
                  <c:v>42705.684537037036</c:v>
                </c:pt>
                <c:pt idx="216">
                  <c:v>42706.330428240741</c:v>
                </c:pt>
                <c:pt idx="217">
                  <c:v>42706.353333333333</c:v>
                </c:pt>
                <c:pt idx="218">
                  <c:v>42706.376261574071</c:v>
                </c:pt>
                <c:pt idx="219">
                  <c:v>42706.39502314815</c:v>
                </c:pt>
                <c:pt idx="220">
                  <c:v>42706.418657407405</c:v>
                </c:pt>
                <c:pt idx="221">
                  <c:v>42706.436724537038</c:v>
                </c:pt>
                <c:pt idx="222">
                  <c:v>42706.459641203706</c:v>
                </c:pt>
                <c:pt idx="223">
                  <c:v>42706.478344907409</c:v>
                </c:pt>
                <c:pt idx="224">
                  <c:v>42706.501284722224</c:v>
                </c:pt>
                <c:pt idx="225">
                  <c:v>42706.520046296297</c:v>
                </c:pt>
                <c:pt idx="226">
                  <c:v>42706.540868055556</c:v>
                </c:pt>
                <c:pt idx="227">
                  <c:v>42706.559629629628</c:v>
                </c:pt>
                <c:pt idx="228">
                  <c:v>42706.582557870373</c:v>
                </c:pt>
                <c:pt idx="229">
                  <c:v>42706.601273148146</c:v>
                </c:pt>
                <c:pt idx="230">
                  <c:v>42706.624189814815</c:v>
                </c:pt>
                <c:pt idx="231">
                  <c:v>42706.647129629629</c:v>
                </c:pt>
                <c:pt idx="232">
                  <c:v>42706.665879629632</c:v>
                </c:pt>
                <c:pt idx="233">
                  <c:v>42706.689513888887</c:v>
                </c:pt>
                <c:pt idx="234">
                  <c:v>42709.334756944445</c:v>
                </c:pt>
                <c:pt idx="235">
                  <c:v>42709.353564814817</c:v>
                </c:pt>
                <c:pt idx="236">
                  <c:v>42709.376481481479</c:v>
                </c:pt>
                <c:pt idx="237">
                  <c:v>42709.395231481481</c:v>
                </c:pt>
                <c:pt idx="238">
                  <c:v>42709.418796296297</c:v>
                </c:pt>
                <c:pt idx="239">
                  <c:v>42709.436898148146</c:v>
                </c:pt>
                <c:pt idx="240">
                  <c:v>42709.459791666668</c:v>
                </c:pt>
                <c:pt idx="241">
                  <c:v>42709.478576388887</c:v>
                </c:pt>
                <c:pt idx="242">
                  <c:v>42709.497337962966</c:v>
                </c:pt>
                <c:pt idx="243">
                  <c:v>42709.520254629628</c:v>
                </c:pt>
                <c:pt idx="244">
                  <c:v>42709.54314814815</c:v>
                </c:pt>
                <c:pt idx="245">
                  <c:v>42709.561909722222</c:v>
                </c:pt>
                <c:pt idx="246">
                  <c:v>42709.584849537037</c:v>
                </c:pt>
                <c:pt idx="247">
                  <c:v>42709.603564814817</c:v>
                </c:pt>
                <c:pt idx="248">
                  <c:v>42709.626504629632</c:v>
                </c:pt>
                <c:pt idx="249">
                  <c:v>42709.645266203705</c:v>
                </c:pt>
                <c:pt idx="250">
                  <c:v>42709.668182870373</c:v>
                </c:pt>
                <c:pt idx="251">
                  <c:v>42709.686863425923</c:v>
                </c:pt>
                <c:pt idx="252">
                  <c:v>42710.330671296295</c:v>
                </c:pt>
                <c:pt idx="253">
                  <c:v>42710.35359953704</c:v>
                </c:pt>
                <c:pt idx="254">
                  <c:v>42710.372337962966</c:v>
                </c:pt>
                <c:pt idx="255">
                  <c:v>42710.395300925928</c:v>
                </c:pt>
                <c:pt idx="256">
                  <c:v>42710.418194444443</c:v>
                </c:pt>
                <c:pt idx="257">
                  <c:v>42710.436932870369</c:v>
                </c:pt>
                <c:pt idx="258">
                  <c:v>42710.459907407407</c:v>
                </c:pt>
                <c:pt idx="259">
                  <c:v>42710.478634259256</c:v>
                </c:pt>
                <c:pt idx="260">
                  <c:v>42710.497407407405</c:v>
                </c:pt>
                <c:pt idx="261">
                  <c:v>42710.520266203705</c:v>
                </c:pt>
                <c:pt idx="262">
                  <c:v>42710.539074074077</c:v>
                </c:pt>
                <c:pt idx="263">
                  <c:v>42710.561990740738</c:v>
                </c:pt>
                <c:pt idx="264">
                  <c:v>42710.584907407407</c:v>
                </c:pt>
                <c:pt idx="265">
                  <c:v>42710.603634259256</c:v>
                </c:pt>
                <c:pt idx="266">
                  <c:v>42710.626585648148</c:v>
                </c:pt>
                <c:pt idx="267">
                  <c:v>42710.645335648151</c:v>
                </c:pt>
                <c:pt idx="268">
                  <c:v>42710.668240740742</c:v>
                </c:pt>
                <c:pt idx="269">
                  <c:v>42710.686990740738</c:v>
                </c:pt>
                <c:pt idx="270">
                  <c:v>42711.332824074074</c:v>
                </c:pt>
                <c:pt idx="271">
                  <c:v>42711.351620370369</c:v>
                </c:pt>
                <c:pt idx="272">
                  <c:v>42711.371759259258</c:v>
                </c:pt>
                <c:pt idx="273">
                  <c:v>42711.393310185187</c:v>
                </c:pt>
                <c:pt idx="274">
                  <c:v>42711.416203703702</c:v>
                </c:pt>
                <c:pt idx="275">
                  <c:v>42711.434965277775</c:v>
                </c:pt>
                <c:pt idx="276">
                  <c:v>42711.457870370374</c:v>
                </c:pt>
                <c:pt idx="277">
                  <c:v>42711.475949074076</c:v>
                </c:pt>
                <c:pt idx="278">
                  <c:v>42711.499537037038</c:v>
                </c:pt>
                <c:pt idx="279">
                  <c:v>42711.51829861111</c:v>
                </c:pt>
                <c:pt idx="280">
                  <c:v>42711.541226851848</c:v>
                </c:pt>
                <c:pt idx="281">
                  <c:v>42711.559988425928</c:v>
                </c:pt>
                <c:pt idx="282">
                  <c:v>42711.58289351852</c:v>
                </c:pt>
                <c:pt idx="283">
                  <c:v>42711.601655092592</c:v>
                </c:pt>
                <c:pt idx="284">
                  <c:v>42711.624560185184</c:v>
                </c:pt>
                <c:pt idx="285">
                  <c:v>42711.647476851853</c:v>
                </c:pt>
                <c:pt idx="286">
                  <c:v>42711.666238425925</c:v>
                </c:pt>
                <c:pt idx="287">
                  <c:v>42711.689155092594</c:v>
                </c:pt>
                <c:pt idx="288">
                  <c:v>42712.332928240743</c:v>
                </c:pt>
                <c:pt idx="289">
                  <c:v>42712.351701388892</c:v>
                </c:pt>
                <c:pt idx="290">
                  <c:v>42712.374583333331</c:v>
                </c:pt>
                <c:pt idx="291">
                  <c:v>42712.393368055556</c:v>
                </c:pt>
                <c:pt idx="292">
                  <c:v>42712.416296296295</c:v>
                </c:pt>
                <c:pt idx="293">
                  <c:v>42712.439143518517</c:v>
                </c:pt>
                <c:pt idx="294">
                  <c:v>42712.457928240743</c:v>
                </c:pt>
                <c:pt idx="295">
                  <c:v>42712.480879629627</c:v>
                </c:pt>
                <c:pt idx="296">
                  <c:v>42712.49962962963</c:v>
                </c:pt>
                <c:pt idx="297">
                  <c:v>42712.517638888887</c:v>
                </c:pt>
                <c:pt idx="298">
                  <c:v>42712.541250000002</c:v>
                </c:pt>
                <c:pt idx="299">
                  <c:v>42712.559351851851</c:v>
                </c:pt>
                <c:pt idx="300">
                  <c:v>42712.582962962966</c:v>
                </c:pt>
                <c:pt idx="301">
                  <c:v>42712.601724537039</c:v>
                </c:pt>
                <c:pt idx="302">
                  <c:v>42712.624641203707</c:v>
                </c:pt>
                <c:pt idx="303">
                  <c:v>42712.643321759257</c:v>
                </c:pt>
                <c:pt idx="304">
                  <c:v>42712.666284722225</c:v>
                </c:pt>
                <c:pt idx="305">
                  <c:v>42712.689201388886</c:v>
                </c:pt>
                <c:pt idx="306">
                  <c:v>42713.335069444445</c:v>
                </c:pt>
                <c:pt idx="307">
                  <c:v>42713.353796296295</c:v>
                </c:pt>
                <c:pt idx="308">
                  <c:v>42713.37190972222</c:v>
                </c:pt>
                <c:pt idx="309">
                  <c:v>42713.395497685182</c:v>
                </c:pt>
                <c:pt idx="310">
                  <c:v>42713.413541666669</c:v>
                </c:pt>
                <c:pt idx="311">
                  <c:v>42713.437141203707</c:v>
                </c:pt>
                <c:pt idx="312">
                  <c:v>42713.455937500003</c:v>
                </c:pt>
                <c:pt idx="313">
                  <c:v>42713.478854166664</c:v>
                </c:pt>
                <c:pt idx="314">
                  <c:v>42713.49759259259</c:v>
                </c:pt>
                <c:pt idx="315">
                  <c:v>42713.520497685182</c:v>
                </c:pt>
                <c:pt idx="316">
                  <c:v>42713.543425925927</c:v>
                </c:pt>
                <c:pt idx="317">
                  <c:v>42713.562164351853</c:v>
                </c:pt>
                <c:pt idx="318">
                  <c:v>42713.585115740738</c:v>
                </c:pt>
                <c:pt idx="319">
                  <c:v>42713.603854166664</c:v>
                </c:pt>
                <c:pt idx="320">
                  <c:v>42713.622581018521</c:v>
                </c:pt>
                <c:pt idx="321">
                  <c:v>42713.645532407405</c:v>
                </c:pt>
                <c:pt idx="322">
                  <c:v>42713.668425925927</c:v>
                </c:pt>
                <c:pt idx="323">
                  <c:v>42713.687152777777</c:v>
                </c:pt>
                <c:pt idx="324">
                  <c:v>42714.333032407405</c:v>
                </c:pt>
                <c:pt idx="325">
                  <c:v>42714.353854166664</c:v>
                </c:pt>
                <c:pt idx="326">
                  <c:v>42714.376793981479</c:v>
                </c:pt>
                <c:pt idx="327">
                  <c:v>42714.395578703705</c:v>
                </c:pt>
                <c:pt idx="328">
                  <c:v>42714.413634259261</c:v>
                </c:pt>
                <c:pt idx="329">
                  <c:v>42714.437245370369</c:v>
                </c:pt>
                <c:pt idx="330">
                  <c:v>42714.460173611114</c:v>
                </c:pt>
                <c:pt idx="331">
                  <c:v>42714.47892361111</c:v>
                </c:pt>
                <c:pt idx="332">
                  <c:v>42714.501828703702</c:v>
                </c:pt>
                <c:pt idx="333">
                  <c:v>42714.520601851851</c:v>
                </c:pt>
                <c:pt idx="334">
                  <c:v>42714.538657407407</c:v>
                </c:pt>
                <c:pt idx="335">
                  <c:v>42714.562256944446</c:v>
                </c:pt>
                <c:pt idx="336">
                  <c:v>42714.580960648149</c:v>
                </c:pt>
                <c:pt idx="337">
                  <c:v>42714.601122685184</c:v>
                </c:pt>
                <c:pt idx="338">
                  <c:v>42714.626840277779</c:v>
                </c:pt>
                <c:pt idx="339">
                  <c:v>42714.642812500002</c:v>
                </c:pt>
                <c:pt idx="340">
                  <c:v>42714.66642361111</c:v>
                </c:pt>
                <c:pt idx="341">
                  <c:v>42714.684490740743</c:v>
                </c:pt>
                <c:pt idx="342">
                  <c:v>42715.335173611114</c:v>
                </c:pt>
                <c:pt idx="343">
                  <c:v>42715.35119212963</c:v>
                </c:pt>
                <c:pt idx="344">
                  <c:v>42715.374826388892</c:v>
                </c:pt>
                <c:pt idx="345">
                  <c:v>42715.393564814818</c:v>
                </c:pt>
                <c:pt idx="346">
                  <c:v>42715.416481481479</c:v>
                </c:pt>
                <c:pt idx="347">
                  <c:v>42715.434513888889</c:v>
                </c:pt>
                <c:pt idx="348">
                  <c:v>42715.45815972222</c:v>
                </c:pt>
                <c:pt idx="349">
                  <c:v>42715.476504629631</c:v>
                </c:pt>
                <c:pt idx="350">
                  <c:v>42715.499826388892</c:v>
                </c:pt>
                <c:pt idx="351">
                  <c:v>42715.522696759261</c:v>
                </c:pt>
                <c:pt idx="352">
                  <c:v>42715.545671296299</c:v>
                </c:pt>
                <c:pt idx="353">
                  <c:v>42715.560243055559</c:v>
                </c:pt>
                <c:pt idx="354">
                  <c:v>42715.583148148151</c:v>
                </c:pt>
                <c:pt idx="355">
                  <c:v>42715.606064814812</c:v>
                </c:pt>
                <c:pt idx="356">
                  <c:v>42715.624803240738</c:v>
                </c:pt>
                <c:pt idx="357">
                  <c:v>42715.642881944441</c:v>
                </c:pt>
                <c:pt idx="358">
                  <c:v>42715.666504629633</c:v>
                </c:pt>
                <c:pt idx="359">
                  <c:v>42715.684560185182</c:v>
                </c:pt>
                <c:pt idx="360">
                  <c:v>42716.335243055553</c:v>
                </c:pt>
                <c:pt idx="361">
                  <c:v>42716.354050925926</c:v>
                </c:pt>
                <c:pt idx="362">
                  <c:v>42716.376909722225</c:v>
                </c:pt>
                <c:pt idx="363">
                  <c:v>42716.395694444444</c:v>
                </c:pt>
                <c:pt idx="364">
                  <c:v>42716.418622685182</c:v>
                </c:pt>
                <c:pt idx="365">
                  <c:v>42716.437384259261</c:v>
                </c:pt>
                <c:pt idx="366">
                  <c:v>42716.460300925923</c:v>
                </c:pt>
                <c:pt idx="367">
                  <c:v>42716.479062500002</c:v>
                </c:pt>
                <c:pt idx="368">
                  <c:v>42716.497094907405</c:v>
                </c:pt>
                <c:pt idx="369">
                  <c:v>42716.52071759259</c:v>
                </c:pt>
                <c:pt idx="370">
                  <c:v>42716.539421296293</c:v>
                </c:pt>
                <c:pt idx="371">
                  <c:v>42716.562384259261</c:v>
                </c:pt>
                <c:pt idx="372">
                  <c:v>42716.585300925923</c:v>
                </c:pt>
                <c:pt idx="373">
                  <c:v>42716.604039351849</c:v>
                </c:pt>
                <c:pt idx="374">
                  <c:v>42716.622118055559</c:v>
                </c:pt>
                <c:pt idx="375">
                  <c:v>42716.645682870374</c:v>
                </c:pt>
                <c:pt idx="376">
                  <c:v>42716.664479166669</c:v>
                </c:pt>
                <c:pt idx="377">
                  <c:v>42716.687395833331</c:v>
                </c:pt>
                <c:pt idx="378">
                  <c:v>42717.335312499999</c:v>
                </c:pt>
                <c:pt idx="379">
                  <c:v>42717.354085648149</c:v>
                </c:pt>
                <c:pt idx="380">
                  <c:v>42717.377025462964</c:v>
                </c:pt>
                <c:pt idx="381">
                  <c:v>42717.39576388889</c:v>
                </c:pt>
                <c:pt idx="382">
                  <c:v>42717.413842592592</c:v>
                </c:pt>
                <c:pt idx="383">
                  <c:v>42717.437430555554</c:v>
                </c:pt>
                <c:pt idx="384">
                  <c:v>42717.460347222222</c:v>
                </c:pt>
                <c:pt idx="385">
                  <c:v>42717.479108796295</c:v>
                </c:pt>
                <c:pt idx="386">
                  <c:v>42717.502025462964</c:v>
                </c:pt>
                <c:pt idx="387">
                  <c:v>42717.520775462966</c:v>
                </c:pt>
                <c:pt idx="388">
                  <c:v>42717.543692129628</c:v>
                </c:pt>
                <c:pt idx="389">
                  <c:v>42717.580509259256</c:v>
                </c:pt>
                <c:pt idx="390">
                  <c:v>42717.604131944441</c:v>
                </c:pt>
                <c:pt idx="391">
                  <c:v>42717.622824074075</c:v>
                </c:pt>
                <c:pt idx="392">
                  <c:v>42717.645046296297</c:v>
                </c:pt>
                <c:pt idx="393">
                  <c:v>42717.668703703705</c:v>
                </c:pt>
                <c:pt idx="394">
                  <c:v>42717.6874537037</c:v>
                </c:pt>
                <c:pt idx="395">
                  <c:v>42718.335428240738</c:v>
                </c:pt>
                <c:pt idx="396">
                  <c:v>42718.363194444442</c:v>
                </c:pt>
                <c:pt idx="397">
                  <c:v>42718.37709490741</c:v>
                </c:pt>
                <c:pt idx="398">
                  <c:v>42718.395798611113</c:v>
                </c:pt>
                <c:pt idx="399">
                  <c:v>42718.418738425928</c:v>
                </c:pt>
                <c:pt idx="400">
                  <c:v>42718.437511574077</c:v>
                </c:pt>
                <c:pt idx="401">
                  <c:v>42718.479178240741</c:v>
                </c:pt>
                <c:pt idx="402">
                  <c:v>42718.502060185187</c:v>
                </c:pt>
                <c:pt idx="403">
                  <c:v>42718.520833333336</c:v>
                </c:pt>
                <c:pt idx="404">
                  <c:v>42718.543773148151</c:v>
                </c:pt>
                <c:pt idx="405">
                  <c:v>42718.562465277777</c:v>
                </c:pt>
                <c:pt idx="406">
                  <c:v>42718.585416666669</c:v>
                </c:pt>
                <c:pt idx="407">
                  <c:v>42718.604178240741</c:v>
                </c:pt>
                <c:pt idx="408">
                  <c:v>42718.622256944444</c:v>
                </c:pt>
                <c:pt idx="409">
                  <c:v>42718.645833333336</c:v>
                </c:pt>
                <c:pt idx="410">
                  <c:v>42718.663912037038</c:v>
                </c:pt>
                <c:pt idx="411">
                  <c:v>42718.6875</c:v>
                </c:pt>
                <c:pt idx="412">
                  <c:v>42719.331273148149</c:v>
                </c:pt>
                <c:pt idx="413">
                  <c:v>42719.35423611111</c:v>
                </c:pt>
                <c:pt idx="414">
                  <c:v>42719.377152777779</c:v>
                </c:pt>
                <c:pt idx="415">
                  <c:v>42719.395879629628</c:v>
                </c:pt>
                <c:pt idx="416">
                  <c:v>42719.414606481485</c:v>
                </c:pt>
                <c:pt idx="417">
                  <c:v>42719.437581018516</c:v>
                </c:pt>
                <c:pt idx="418">
                  <c:v>42719.460474537038</c:v>
                </c:pt>
                <c:pt idx="419">
                  <c:v>42719.476423611108</c:v>
                </c:pt>
                <c:pt idx="420">
                  <c:v>42719.500023148146</c:v>
                </c:pt>
                <c:pt idx="421">
                  <c:v>42719.518090277779</c:v>
                </c:pt>
                <c:pt idx="422">
                  <c:v>42719.541747685187</c:v>
                </c:pt>
                <c:pt idx="423">
                  <c:v>42719.559814814813</c:v>
                </c:pt>
                <c:pt idx="424">
                  <c:v>42719.583402777775</c:v>
                </c:pt>
                <c:pt idx="425">
                  <c:v>42719.601458333331</c:v>
                </c:pt>
                <c:pt idx="426">
                  <c:v>42719.625081018516</c:v>
                </c:pt>
                <c:pt idx="427">
                  <c:v>42719.643090277779</c:v>
                </c:pt>
                <c:pt idx="428">
                  <c:v>42719.66878472222</c:v>
                </c:pt>
                <c:pt idx="429">
                  <c:v>42719.687581018516</c:v>
                </c:pt>
                <c:pt idx="430">
                  <c:v>42720.332743055558</c:v>
                </c:pt>
                <c:pt idx="431">
                  <c:v>42720.354305555556</c:v>
                </c:pt>
                <c:pt idx="432">
                  <c:v>42720.377164351848</c:v>
                </c:pt>
                <c:pt idx="433">
                  <c:v>42720.395972222221</c:v>
                </c:pt>
                <c:pt idx="434">
                  <c:v>42720.418854166666</c:v>
                </c:pt>
                <c:pt idx="435">
                  <c:v>42720.436898148146</c:v>
                </c:pt>
                <c:pt idx="436">
                  <c:v>42720.460509259261</c:v>
                </c:pt>
                <c:pt idx="437">
                  <c:v>42720.47928240741</c:v>
                </c:pt>
                <c:pt idx="438">
                  <c:v>42720.497337962966</c:v>
                </c:pt>
                <c:pt idx="439">
                  <c:v>42720.520960648151</c:v>
                </c:pt>
                <c:pt idx="440">
                  <c:v>42720.539027777777</c:v>
                </c:pt>
                <c:pt idx="441">
                  <c:v>42720.562638888892</c:v>
                </c:pt>
                <c:pt idx="442">
                  <c:v>42720.580682870372</c:v>
                </c:pt>
                <c:pt idx="443">
                  <c:v>42720.60428240741</c:v>
                </c:pt>
                <c:pt idx="444">
                  <c:v>42720.622349537036</c:v>
                </c:pt>
                <c:pt idx="445">
                  <c:v>42720.645949074074</c:v>
                </c:pt>
                <c:pt idx="446">
                  <c:v>42720.668877314813</c:v>
                </c:pt>
                <c:pt idx="447">
                  <c:v>42720.687638888892</c:v>
                </c:pt>
                <c:pt idx="448">
                  <c:v>42721.332812499997</c:v>
                </c:pt>
                <c:pt idx="449">
                  <c:v>42721.3515625</c:v>
                </c:pt>
                <c:pt idx="450">
                  <c:v>42721.375150462962</c:v>
                </c:pt>
                <c:pt idx="451">
                  <c:v>42721.393252314818</c:v>
                </c:pt>
                <c:pt idx="452">
                  <c:v>42721.416168981479</c:v>
                </c:pt>
                <c:pt idx="453">
                  <c:v>42721.439780092594</c:v>
                </c:pt>
                <c:pt idx="454">
                  <c:v>42721.45853009259</c:v>
                </c:pt>
                <c:pt idx="455">
                  <c:v>42721.481435185182</c:v>
                </c:pt>
                <c:pt idx="456">
                  <c:v>42721.500196759262</c:v>
                </c:pt>
                <c:pt idx="457">
                  <c:v>42721.518252314818</c:v>
                </c:pt>
                <c:pt idx="458">
                  <c:v>42721.541875000003</c:v>
                </c:pt>
                <c:pt idx="459">
                  <c:v>42721.560613425929</c:v>
                </c:pt>
                <c:pt idx="460">
                  <c:v>42721.58353009259</c:v>
                </c:pt>
                <c:pt idx="461">
                  <c:v>42721.604386574072</c:v>
                </c:pt>
                <c:pt idx="462">
                  <c:v>42721.627291666664</c:v>
                </c:pt>
                <c:pt idx="463">
                  <c:v>42721.646053240744</c:v>
                </c:pt>
                <c:pt idx="464">
                  <c:v>42721.664756944447</c:v>
                </c:pt>
                <c:pt idx="465">
                  <c:v>42721.687685185185</c:v>
                </c:pt>
              </c:numCache>
            </c:numRef>
          </c:xVal>
          <c:yVal>
            <c:numRef>
              <c:f>[DAT565_v3_Wk6_Data_File.xlsx]Sheet2!$G$2:$G$467</c:f>
              <c:numCache>
                <c:formatCode>0.0</c:formatCode>
                <c:ptCount val="466"/>
                <c:pt idx="0">
                  <c:v>33.770014556040756</c:v>
                </c:pt>
                <c:pt idx="1">
                  <c:v>33.624454148471614</c:v>
                </c:pt>
                <c:pt idx="2">
                  <c:v>34.352256186317319</c:v>
                </c:pt>
                <c:pt idx="3">
                  <c:v>35.662299854439595</c:v>
                </c:pt>
                <c:pt idx="4">
                  <c:v>36.390101892285301</c:v>
                </c:pt>
                <c:pt idx="5">
                  <c:v>36.098981077147016</c:v>
                </c:pt>
                <c:pt idx="6">
                  <c:v>37.117903930131</c:v>
                </c:pt>
                <c:pt idx="7">
                  <c:v>41.193595342066956</c:v>
                </c:pt>
                <c:pt idx="8">
                  <c:v>44.395924308588064</c:v>
                </c:pt>
                <c:pt idx="9">
                  <c:v>51.091703056768559</c:v>
                </c:pt>
                <c:pt idx="10">
                  <c:v>58.660844250363894</c:v>
                </c:pt>
                <c:pt idx="11">
                  <c:v>60.55312954876274</c:v>
                </c:pt>
                <c:pt idx="12">
                  <c:v>65.502183406113531</c:v>
                </c:pt>
                <c:pt idx="13">
                  <c:v>68.122270742358083</c:v>
                </c:pt>
                <c:pt idx="14">
                  <c:v>71.906841339155747</c:v>
                </c:pt>
                <c:pt idx="15">
                  <c:v>70.451237263464336</c:v>
                </c:pt>
                <c:pt idx="16">
                  <c:v>70.596797671033485</c:v>
                </c:pt>
                <c:pt idx="17">
                  <c:v>63.173216885007278</c:v>
                </c:pt>
                <c:pt idx="18">
                  <c:v>31.4410480349345</c:v>
                </c:pt>
                <c:pt idx="19">
                  <c:v>37.409024745269285</c:v>
                </c:pt>
                <c:pt idx="20">
                  <c:v>46.579330422125182</c:v>
                </c:pt>
                <c:pt idx="21">
                  <c:v>51.819505094614257</c:v>
                </c:pt>
                <c:pt idx="22">
                  <c:v>62.154294032023294</c:v>
                </c:pt>
                <c:pt idx="23">
                  <c:v>68.995633187772938</c:v>
                </c:pt>
                <c:pt idx="24">
                  <c:v>74.96360989810772</c:v>
                </c:pt>
                <c:pt idx="25">
                  <c:v>77.147016011644837</c:v>
                </c:pt>
                <c:pt idx="26">
                  <c:v>78.602620087336234</c:v>
                </c:pt>
                <c:pt idx="27">
                  <c:v>79.91266375545851</c:v>
                </c:pt>
                <c:pt idx="28">
                  <c:v>81.222707423580786</c:v>
                </c:pt>
                <c:pt idx="29">
                  <c:v>83.842794759825324</c:v>
                </c:pt>
                <c:pt idx="30">
                  <c:v>82.532751091703062</c:v>
                </c:pt>
                <c:pt idx="31">
                  <c:v>79.330422125181954</c:v>
                </c:pt>
                <c:pt idx="32">
                  <c:v>77.001455604075687</c:v>
                </c:pt>
                <c:pt idx="33">
                  <c:v>72.489082969432317</c:v>
                </c:pt>
                <c:pt idx="34">
                  <c:v>67.685589519650662</c:v>
                </c:pt>
                <c:pt idx="35">
                  <c:v>57.059679767103347</c:v>
                </c:pt>
                <c:pt idx="36">
                  <c:v>30.858806404657933</c:v>
                </c:pt>
                <c:pt idx="37">
                  <c:v>38.719068413391554</c:v>
                </c:pt>
                <c:pt idx="38">
                  <c:v>48.034934497816593</c:v>
                </c:pt>
                <c:pt idx="39">
                  <c:v>54.439592430858809</c:v>
                </c:pt>
                <c:pt idx="40">
                  <c:v>62.445414847161572</c:v>
                </c:pt>
                <c:pt idx="41">
                  <c:v>69.286754002911209</c:v>
                </c:pt>
                <c:pt idx="42">
                  <c:v>74.96360989810772</c:v>
                </c:pt>
                <c:pt idx="43">
                  <c:v>78.602620087336234</c:v>
                </c:pt>
                <c:pt idx="44">
                  <c:v>81.804949053857342</c:v>
                </c:pt>
                <c:pt idx="45">
                  <c:v>83.114992721979618</c:v>
                </c:pt>
                <c:pt idx="46">
                  <c:v>85.73508005822417</c:v>
                </c:pt>
                <c:pt idx="47">
                  <c:v>86.026200873362441</c:v>
                </c:pt>
                <c:pt idx="48">
                  <c:v>86.754002911208147</c:v>
                </c:pt>
                <c:pt idx="49">
                  <c:v>85.589519650655021</c:v>
                </c:pt>
                <c:pt idx="50">
                  <c:v>82.096069868995642</c:v>
                </c:pt>
                <c:pt idx="51">
                  <c:v>75.836972343522561</c:v>
                </c:pt>
                <c:pt idx="52">
                  <c:v>70.742358078602621</c:v>
                </c:pt>
                <c:pt idx="53">
                  <c:v>63.318777292576421</c:v>
                </c:pt>
                <c:pt idx="54">
                  <c:v>33.770014556040756</c:v>
                </c:pt>
                <c:pt idx="55">
                  <c:v>39.446870451237267</c:v>
                </c:pt>
                <c:pt idx="56">
                  <c:v>44.395924308588064</c:v>
                </c:pt>
                <c:pt idx="57">
                  <c:v>54.730713245997087</c:v>
                </c:pt>
                <c:pt idx="58">
                  <c:v>67.976710334788933</c:v>
                </c:pt>
                <c:pt idx="59">
                  <c:v>74.96360989810772</c:v>
                </c:pt>
                <c:pt idx="60">
                  <c:v>79.91266375545851</c:v>
                </c:pt>
                <c:pt idx="61">
                  <c:v>84.279475982532745</c:v>
                </c:pt>
                <c:pt idx="62">
                  <c:v>85.443959243085871</c:v>
                </c:pt>
                <c:pt idx="63">
                  <c:v>89.374090247452699</c:v>
                </c:pt>
                <c:pt idx="64">
                  <c:v>93.013100436681214</c:v>
                </c:pt>
                <c:pt idx="65">
                  <c:v>94.177583697234354</c:v>
                </c:pt>
                <c:pt idx="66">
                  <c:v>93.304221251819513</c:v>
                </c:pt>
                <c:pt idx="67">
                  <c:v>86.462882096069876</c:v>
                </c:pt>
                <c:pt idx="68">
                  <c:v>80.05822416302766</c:v>
                </c:pt>
                <c:pt idx="69">
                  <c:v>74.381368267831149</c:v>
                </c:pt>
                <c:pt idx="70">
                  <c:v>66.666666666666657</c:v>
                </c:pt>
                <c:pt idx="71">
                  <c:v>58.806404657933044</c:v>
                </c:pt>
                <c:pt idx="72">
                  <c:v>38.427947598253276</c:v>
                </c:pt>
                <c:pt idx="73">
                  <c:v>42.649199417758368</c:v>
                </c:pt>
                <c:pt idx="74">
                  <c:v>48.471615720524021</c:v>
                </c:pt>
                <c:pt idx="75">
                  <c:v>54.148471615720531</c:v>
                </c:pt>
                <c:pt idx="76">
                  <c:v>60.844250363901018</c:v>
                </c:pt>
                <c:pt idx="77">
                  <c:v>68.122270742358083</c:v>
                </c:pt>
                <c:pt idx="78">
                  <c:v>73.071324599708873</c:v>
                </c:pt>
                <c:pt idx="79">
                  <c:v>75.836972343522561</c:v>
                </c:pt>
                <c:pt idx="80">
                  <c:v>78.311499272197963</c:v>
                </c:pt>
                <c:pt idx="81">
                  <c:v>81.804949053857342</c:v>
                </c:pt>
                <c:pt idx="82">
                  <c:v>87.627365356623002</c:v>
                </c:pt>
                <c:pt idx="83">
                  <c:v>90.538573508005825</c:v>
                </c:pt>
                <c:pt idx="84">
                  <c:v>90.24745269286754</c:v>
                </c:pt>
                <c:pt idx="85">
                  <c:v>87.772925764192138</c:v>
                </c:pt>
                <c:pt idx="86">
                  <c:v>85.1528384279476</c:v>
                </c:pt>
                <c:pt idx="87">
                  <c:v>79.184861717612804</c:v>
                </c:pt>
                <c:pt idx="88">
                  <c:v>72.634643377001453</c:v>
                </c:pt>
                <c:pt idx="89">
                  <c:v>64.046579330422134</c:v>
                </c:pt>
                <c:pt idx="90">
                  <c:v>36.390101892285301</c:v>
                </c:pt>
                <c:pt idx="91">
                  <c:v>36.390101892285301</c:v>
                </c:pt>
                <c:pt idx="92">
                  <c:v>48.471615720524021</c:v>
                </c:pt>
                <c:pt idx="93">
                  <c:v>53.566229985443961</c:v>
                </c:pt>
                <c:pt idx="94">
                  <c:v>59.388646288209614</c:v>
                </c:pt>
                <c:pt idx="95">
                  <c:v>64.337700145560405</c:v>
                </c:pt>
                <c:pt idx="96">
                  <c:v>69.286754002911209</c:v>
                </c:pt>
                <c:pt idx="97">
                  <c:v>73.799126637554593</c:v>
                </c:pt>
                <c:pt idx="98">
                  <c:v>77.438136826783108</c:v>
                </c:pt>
                <c:pt idx="99">
                  <c:v>81.950509461426492</c:v>
                </c:pt>
                <c:pt idx="100">
                  <c:v>82.096069868995642</c:v>
                </c:pt>
                <c:pt idx="101">
                  <c:v>82.096069868995642</c:v>
                </c:pt>
                <c:pt idx="102">
                  <c:v>81.222707423580786</c:v>
                </c:pt>
                <c:pt idx="103">
                  <c:v>78.602620087336234</c:v>
                </c:pt>
                <c:pt idx="104">
                  <c:v>75.836972343522561</c:v>
                </c:pt>
                <c:pt idx="105">
                  <c:v>71.906841339155747</c:v>
                </c:pt>
                <c:pt idx="106">
                  <c:v>67.103347889374092</c:v>
                </c:pt>
                <c:pt idx="107">
                  <c:v>59.825327510917027</c:v>
                </c:pt>
                <c:pt idx="108">
                  <c:v>35.807860262008731</c:v>
                </c:pt>
                <c:pt idx="109">
                  <c:v>37.117903930131</c:v>
                </c:pt>
                <c:pt idx="110">
                  <c:v>38.864628820960704</c:v>
                </c:pt>
                <c:pt idx="111">
                  <c:v>43.959243085880637</c:v>
                </c:pt>
                <c:pt idx="112">
                  <c:v>49.344978165938862</c:v>
                </c:pt>
                <c:pt idx="113">
                  <c:v>54.87627365356623</c:v>
                </c:pt>
                <c:pt idx="114">
                  <c:v>57.496360989810768</c:v>
                </c:pt>
                <c:pt idx="115">
                  <c:v>59.825327510917027</c:v>
                </c:pt>
                <c:pt idx="116">
                  <c:v>65.21106259097526</c:v>
                </c:pt>
                <c:pt idx="117">
                  <c:v>71.615720524017462</c:v>
                </c:pt>
                <c:pt idx="118">
                  <c:v>78.893740902474534</c:v>
                </c:pt>
                <c:pt idx="119">
                  <c:v>84.570596797671044</c:v>
                </c:pt>
                <c:pt idx="120">
                  <c:v>95.778748180494915</c:v>
                </c:pt>
                <c:pt idx="121">
                  <c:v>100</c:v>
                </c:pt>
                <c:pt idx="122">
                  <c:v>99.126637554585145</c:v>
                </c:pt>
                <c:pt idx="123">
                  <c:v>98.835516739446874</c:v>
                </c:pt>
                <c:pt idx="124">
                  <c:v>96.069868995633186</c:v>
                </c:pt>
                <c:pt idx="125">
                  <c:v>88.937409024745278</c:v>
                </c:pt>
                <c:pt idx="126">
                  <c:v>38.282387190684133</c:v>
                </c:pt>
                <c:pt idx="127">
                  <c:v>38.427947598253276</c:v>
                </c:pt>
                <c:pt idx="128">
                  <c:v>38.282387190684133</c:v>
                </c:pt>
                <c:pt idx="129">
                  <c:v>38.719068413391554</c:v>
                </c:pt>
                <c:pt idx="130">
                  <c:v>38.282387190684133</c:v>
                </c:pt>
                <c:pt idx="131">
                  <c:v>39.301310043668117</c:v>
                </c:pt>
                <c:pt idx="132">
                  <c:v>40.465793304221251</c:v>
                </c:pt>
                <c:pt idx="133">
                  <c:v>42.212518195050947</c:v>
                </c:pt>
                <c:pt idx="134">
                  <c:v>47.743813682678308</c:v>
                </c:pt>
                <c:pt idx="135">
                  <c:v>54.585152838427952</c:v>
                </c:pt>
                <c:pt idx="136">
                  <c:v>67.685589519650662</c:v>
                </c:pt>
                <c:pt idx="137">
                  <c:v>72.634643377001453</c:v>
                </c:pt>
                <c:pt idx="138">
                  <c:v>79.184861717612804</c:v>
                </c:pt>
                <c:pt idx="139">
                  <c:v>83.988355167394474</c:v>
                </c:pt>
                <c:pt idx="140">
                  <c:v>85.298398835516736</c:v>
                </c:pt>
                <c:pt idx="141">
                  <c:v>83.260553129548768</c:v>
                </c:pt>
                <c:pt idx="142">
                  <c:v>78.165938864628828</c:v>
                </c:pt>
                <c:pt idx="143">
                  <c:v>72.052401746724897</c:v>
                </c:pt>
                <c:pt idx="144">
                  <c:v>31.586608442503639</c:v>
                </c:pt>
                <c:pt idx="145">
                  <c:v>37.409024745269285</c:v>
                </c:pt>
                <c:pt idx="146">
                  <c:v>44.68704512372635</c:v>
                </c:pt>
                <c:pt idx="147">
                  <c:v>49.927219796215425</c:v>
                </c:pt>
                <c:pt idx="148">
                  <c:v>56.768558951965062</c:v>
                </c:pt>
                <c:pt idx="149">
                  <c:v>64.62882096069869</c:v>
                </c:pt>
                <c:pt idx="150">
                  <c:v>69.72343522561863</c:v>
                </c:pt>
                <c:pt idx="151">
                  <c:v>75.400291120815126</c:v>
                </c:pt>
                <c:pt idx="152">
                  <c:v>77.292576419213972</c:v>
                </c:pt>
                <c:pt idx="153">
                  <c:v>77.583697234352258</c:v>
                </c:pt>
                <c:pt idx="154">
                  <c:v>53.420669577874811</c:v>
                </c:pt>
                <c:pt idx="155">
                  <c:v>55.021834061135365</c:v>
                </c:pt>
                <c:pt idx="156">
                  <c:v>53.275109170305676</c:v>
                </c:pt>
                <c:pt idx="157">
                  <c:v>51.819505094614257</c:v>
                </c:pt>
                <c:pt idx="158">
                  <c:v>50.072780203784575</c:v>
                </c:pt>
                <c:pt idx="159">
                  <c:v>44.68704512372635</c:v>
                </c:pt>
                <c:pt idx="160">
                  <c:v>41.339155749636099</c:v>
                </c:pt>
                <c:pt idx="161">
                  <c:v>39.301310043668117</c:v>
                </c:pt>
                <c:pt idx="162">
                  <c:v>36.244541484716159</c:v>
                </c:pt>
                <c:pt idx="163">
                  <c:v>40.611353711790393</c:v>
                </c:pt>
                <c:pt idx="164">
                  <c:v>49.344978165938862</c:v>
                </c:pt>
                <c:pt idx="165">
                  <c:v>55.021834061135365</c:v>
                </c:pt>
                <c:pt idx="166">
                  <c:v>64.774381368267825</c:v>
                </c:pt>
                <c:pt idx="167">
                  <c:v>71.033478893740892</c:v>
                </c:pt>
                <c:pt idx="168">
                  <c:v>77.874818049490528</c:v>
                </c:pt>
                <c:pt idx="169">
                  <c:v>83.114992721979618</c:v>
                </c:pt>
                <c:pt idx="170">
                  <c:v>87.045123726346432</c:v>
                </c:pt>
                <c:pt idx="171">
                  <c:v>88.064046579330423</c:v>
                </c:pt>
                <c:pt idx="172">
                  <c:v>92.576419213973807</c:v>
                </c:pt>
                <c:pt idx="173">
                  <c:v>90.975254730713246</c:v>
                </c:pt>
                <c:pt idx="174">
                  <c:v>90.975254730713246</c:v>
                </c:pt>
                <c:pt idx="175">
                  <c:v>89.519650655021834</c:v>
                </c:pt>
                <c:pt idx="176">
                  <c:v>88.064046579330423</c:v>
                </c:pt>
                <c:pt idx="177">
                  <c:v>81.804949053857342</c:v>
                </c:pt>
                <c:pt idx="178">
                  <c:v>75.400291120815126</c:v>
                </c:pt>
                <c:pt idx="179">
                  <c:v>68.413391557496368</c:v>
                </c:pt>
                <c:pt idx="180">
                  <c:v>37.117903930131</c:v>
                </c:pt>
                <c:pt idx="181">
                  <c:v>40.465793304221251</c:v>
                </c:pt>
                <c:pt idx="182">
                  <c:v>49.636098981077147</c:v>
                </c:pt>
                <c:pt idx="183">
                  <c:v>55.167394468704515</c:v>
                </c:pt>
                <c:pt idx="184">
                  <c:v>63.173216885007278</c:v>
                </c:pt>
                <c:pt idx="185">
                  <c:v>68.704512372634639</c:v>
                </c:pt>
                <c:pt idx="186">
                  <c:v>76.419213973799131</c:v>
                </c:pt>
                <c:pt idx="187">
                  <c:v>80.49490538573508</c:v>
                </c:pt>
                <c:pt idx="188">
                  <c:v>83.260553129548768</c:v>
                </c:pt>
                <c:pt idx="189">
                  <c:v>83.406113537117903</c:v>
                </c:pt>
                <c:pt idx="190">
                  <c:v>86.171761280931591</c:v>
                </c:pt>
                <c:pt idx="191">
                  <c:v>88.500727802037844</c:v>
                </c:pt>
                <c:pt idx="192">
                  <c:v>91.120815138282381</c:v>
                </c:pt>
                <c:pt idx="193">
                  <c:v>91.557496360989816</c:v>
                </c:pt>
                <c:pt idx="194">
                  <c:v>84.716157205240165</c:v>
                </c:pt>
                <c:pt idx="195">
                  <c:v>80.49490538573508</c:v>
                </c:pt>
                <c:pt idx="196">
                  <c:v>72.489082969432317</c:v>
                </c:pt>
                <c:pt idx="197">
                  <c:v>67.103347889374092</c:v>
                </c:pt>
                <c:pt idx="198">
                  <c:v>61.426491994177582</c:v>
                </c:pt>
                <c:pt idx="199">
                  <c:v>64.919941775836975</c:v>
                </c:pt>
                <c:pt idx="200">
                  <c:v>74.526928675400299</c:v>
                </c:pt>
                <c:pt idx="201">
                  <c:v>79.330422125181954</c:v>
                </c:pt>
                <c:pt idx="202">
                  <c:v>85.589519650655021</c:v>
                </c:pt>
                <c:pt idx="203">
                  <c:v>94.177583697234354</c:v>
                </c:pt>
                <c:pt idx="204">
                  <c:v>79.330422125181954</c:v>
                </c:pt>
                <c:pt idx="205">
                  <c:v>83.114992721979618</c:v>
                </c:pt>
                <c:pt idx="206">
                  <c:v>86.317321688500726</c:v>
                </c:pt>
                <c:pt idx="207">
                  <c:v>92.139737991266372</c:v>
                </c:pt>
                <c:pt idx="208">
                  <c:v>94.75982532751091</c:v>
                </c:pt>
                <c:pt idx="209">
                  <c:v>96.797671033478892</c:v>
                </c:pt>
                <c:pt idx="210">
                  <c:v>99.126637554585145</c:v>
                </c:pt>
                <c:pt idx="211">
                  <c:v>95.924308588064051</c:v>
                </c:pt>
                <c:pt idx="212">
                  <c:v>91.411935953420667</c:v>
                </c:pt>
                <c:pt idx="213">
                  <c:v>87.918486171761273</c:v>
                </c:pt>
                <c:pt idx="214">
                  <c:v>85.73508005822417</c:v>
                </c:pt>
                <c:pt idx="215">
                  <c:v>81.659388646288207</c:v>
                </c:pt>
                <c:pt idx="216">
                  <c:v>64.919941775836975</c:v>
                </c:pt>
                <c:pt idx="217">
                  <c:v>72.634643377001453</c:v>
                </c:pt>
                <c:pt idx="218">
                  <c:v>77.438136826783108</c:v>
                </c:pt>
                <c:pt idx="219">
                  <c:v>81.659388646288207</c:v>
                </c:pt>
                <c:pt idx="220">
                  <c:v>87.772925764192138</c:v>
                </c:pt>
                <c:pt idx="221">
                  <c:v>95.050946142649195</c:v>
                </c:pt>
                <c:pt idx="222">
                  <c:v>100</c:v>
                </c:pt>
                <c:pt idx="223">
                  <c:v>91.703056768558952</c:v>
                </c:pt>
                <c:pt idx="224">
                  <c:v>95.196506550218345</c:v>
                </c:pt>
                <c:pt idx="225">
                  <c:v>96.652110625909742</c:v>
                </c:pt>
                <c:pt idx="226">
                  <c:v>98.107714701601168</c:v>
                </c:pt>
                <c:pt idx="227">
                  <c:v>99.708879184861715</c:v>
                </c:pt>
                <c:pt idx="228">
                  <c:v>94.90538573508006</c:v>
                </c:pt>
                <c:pt idx="229">
                  <c:v>93.740902474526933</c:v>
                </c:pt>
                <c:pt idx="230">
                  <c:v>91.120815138282381</c:v>
                </c:pt>
                <c:pt idx="231">
                  <c:v>85.00727802037845</c:v>
                </c:pt>
                <c:pt idx="232">
                  <c:v>81.513828238719071</c:v>
                </c:pt>
                <c:pt idx="233">
                  <c:v>79.184861717612804</c:v>
                </c:pt>
                <c:pt idx="234">
                  <c:v>40.320232896652108</c:v>
                </c:pt>
                <c:pt idx="235">
                  <c:v>46.288209606986904</c:v>
                </c:pt>
                <c:pt idx="236">
                  <c:v>52.401746724890828</c:v>
                </c:pt>
                <c:pt idx="237">
                  <c:v>57.641921397379917</c:v>
                </c:pt>
                <c:pt idx="238">
                  <c:v>66.084425036390101</c:v>
                </c:pt>
                <c:pt idx="239">
                  <c:v>68.995633187772938</c:v>
                </c:pt>
                <c:pt idx="240">
                  <c:v>74.96360989810772</c:v>
                </c:pt>
                <c:pt idx="241">
                  <c:v>78.748180494905384</c:v>
                </c:pt>
                <c:pt idx="242">
                  <c:v>81.222707423580786</c:v>
                </c:pt>
                <c:pt idx="243">
                  <c:v>83.697234352256189</c:v>
                </c:pt>
                <c:pt idx="244">
                  <c:v>86.317321688500726</c:v>
                </c:pt>
                <c:pt idx="245">
                  <c:v>87.045123726346432</c:v>
                </c:pt>
                <c:pt idx="246">
                  <c:v>82.969432314410483</c:v>
                </c:pt>
                <c:pt idx="247">
                  <c:v>80.786026200873366</c:v>
                </c:pt>
                <c:pt idx="248">
                  <c:v>77.583697234352258</c:v>
                </c:pt>
                <c:pt idx="249">
                  <c:v>72.925764192139738</c:v>
                </c:pt>
                <c:pt idx="250">
                  <c:v>67.685589519650662</c:v>
                </c:pt>
                <c:pt idx="251">
                  <c:v>61.572052401746724</c:v>
                </c:pt>
                <c:pt idx="252">
                  <c:v>38.136826783114991</c:v>
                </c:pt>
                <c:pt idx="253">
                  <c:v>43.959243085880637</c:v>
                </c:pt>
                <c:pt idx="254">
                  <c:v>49.344978165938862</c:v>
                </c:pt>
                <c:pt idx="255">
                  <c:v>55.312954876273658</c:v>
                </c:pt>
                <c:pt idx="256">
                  <c:v>66.084425036390101</c:v>
                </c:pt>
                <c:pt idx="257">
                  <c:v>71.761280931586612</c:v>
                </c:pt>
                <c:pt idx="258">
                  <c:v>78.311499272197963</c:v>
                </c:pt>
                <c:pt idx="259">
                  <c:v>80.640465793304216</c:v>
                </c:pt>
                <c:pt idx="260">
                  <c:v>84.133915574963609</c:v>
                </c:pt>
                <c:pt idx="261">
                  <c:v>86.171761280931591</c:v>
                </c:pt>
                <c:pt idx="262">
                  <c:v>90.24745269286754</c:v>
                </c:pt>
                <c:pt idx="263">
                  <c:v>94.032023289665219</c:v>
                </c:pt>
                <c:pt idx="264">
                  <c:v>93.304221251819513</c:v>
                </c:pt>
                <c:pt idx="265">
                  <c:v>88.500727802037844</c:v>
                </c:pt>
                <c:pt idx="266">
                  <c:v>85.880640465793306</c:v>
                </c:pt>
                <c:pt idx="267">
                  <c:v>80.203784570596795</c:v>
                </c:pt>
                <c:pt idx="268">
                  <c:v>78.311499272197963</c:v>
                </c:pt>
                <c:pt idx="269">
                  <c:v>71.033478893740892</c:v>
                </c:pt>
                <c:pt idx="270">
                  <c:v>38.136826783114991</c:v>
                </c:pt>
                <c:pt idx="271">
                  <c:v>42.649199417758368</c:v>
                </c:pt>
                <c:pt idx="272">
                  <c:v>47.161572052401745</c:v>
                </c:pt>
                <c:pt idx="273">
                  <c:v>53.566229985443961</c:v>
                </c:pt>
                <c:pt idx="274">
                  <c:v>64.192139737991269</c:v>
                </c:pt>
                <c:pt idx="275">
                  <c:v>71.033478893740892</c:v>
                </c:pt>
                <c:pt idx="276">
                  <c:v>77.874818049490528</c:v>
                </c:pt>
                <c:pt idx="277">
                  <c:v>82.096069868995642</c:v>
                </c:pt>
                <c:pt idx="278">
                  <c:v>87.336244541484717</c:v>
                </c:pt>
                <c:pt idx="279">
                  <c:v>90.538573508005825</c:v>
                </c:pt>
                <c:pt idx="280">
                  <c:v>93.886462882096069</c:v>
                </c:pt>
                <c:pt idx="281">
                  <c:v>94.468704512372639</c:v>
                </c:pt>
                <c:pt idx="282">
                  <c:v>94.032023289665219</c:v>
                </c:pt>
                <c:pt idx="283">
                  <c:v>91.557496360989816</c:v>
                </c:pt>
                <c:pt idx="284">
                  <c:v>87.918486171761273</c:v>
                </c:pt>
                <c:pt idx="285">
                  <c:v>82.678311499272198</c:v>
                </c:pt>
                <c:pt idx="286">
                  <c:v>74.526928675400299</c:v>
                </c:pt>
                <c:pt idx="287">
                  <c:v>67.976710334788933</c:v>
                </c:pt>
                <c:pt idx="288">
                  <c:v>48.908296943231441</c:v>
                </c:pt>
                <c:pt idx="289">
                  <c:v>52.110625909752549</c:v>
                </c:pt>
                <c:pt idx="290">
                  <c:v>59.679767103347892</c:v>
                </c:pt>
                <c:pt idx="291">
                  <c:v>62.882096069869</c:v>
                </c:pt>
                <c:pt idx="292">
                  <c:v>69.72343522561863</c:v>
                </c:pt>
                <c:pt idx="293">
                  <c:v>76.855895196506552</c:v>
                </c:pt>
                <c:pt idx="294">
                  <c:v>85.298398835516736</c:v>
                </c:pt>
                <c:pt idx="295">
                  <c:v>91.266375545851531</c:v>
                </c:pt>
                <c:pt idx="296">
                  <c:v>97.525473071324598</c:v>
                </c:pt>
                <c:pt idx="297">
                  <c:v>94.177583697234354</c:v>
                </c:pt>
                <c:pt idx="298">
                  <c:v>99.85443959243085</c:v>
                </c:pt>
                <c:pt idx="299">
                  <c:v>99.563318777292579</c:v>
                </c:pt>
                <c:pt idx="300">
                  <c:v>99.126637554585145</c:v>
                </c:pt>
                <c:pt idx="301">
                  <c:v>98.253275109170303</c:v>
                </c:pt>
                <c:pt idx="302">
                  <c:v>93.740902474526933</c:v>
                </c:pt>
                <c:pt idx="303">
                  <c:v>93.304221251819513</c:v>
                </c:pt>
                <c:pt idx="304">
                  <c:v>90.684133915574961</c:v>
                </c:pt>
                <c:pt idx="305">
                  <c:v>86.026200873362441</c:v>
                </c:pt>
                <c:pt idx="306">
                  <c:v>55.895196506550214</c:v>
                </c:pt>
                <c:pt idx="307">
                  <c:v>60.11644832605532</c:v>
                </c:pt>
                <c:pt idx="308">
                  <c:v>65.502183406113531</c:v>
                </c:pt>
                <c:pt idx="309">
                  <c:v>72.197962154294032</c:v>
                </c:pt>
                <c:pt idx="310">
                  <c:v>75.254730713246005</c:v>
                </c:pt>
                <c:pt idx="311">
                  <c:v>80.931586608442501</c:v>
                </c:pt>
                <c:pt idx="312">
                  <c:v>84.570596797671044</c:v>
                </c:pt>
                <c:pt idx="313">
                  <c:v>88.209606986899558</c:v>
                </c:pt>
                <c:pt idx="314">
                  <c:v>92.139737991266372</c:v>
                </c:pt>
                <c:pt idx="315">
                  <c:v>100</c:v>
                </c:pt>
                <c:pt idx="316">
                  <c:v>92.139737991266372</c:v>
                </c:pt>
                <c:pt idx="317">
                  <c:v>94.032023289665219</c:v>
                </c:pt>
                <c:pt idx="318">
                  <c:v>90.538573508005825</c:v>
                </c:pt>
                <c:pt idx="319">
                  <c:v>87.045123726346432</c:v>
                </c:pt>
                <c:pt idx="320">
                  <c:v>84.425036390101894</c:v>
                </c:pt>
                <c:pt idx="321">
                  <c:v>82.241630276564763</c:v>
                </c:pt>
                <c:pt idx="322">
                  <c:v>78.748180494905384</c:v>
                </c:pt>
                <c:pt idx="323">
                  <c:v>74.672489082969435</c:v>
                </c:pt>
                <c:pt idx="324">
                  <c:v>48.326055312954871</c:v>
                </c:pt>
                <c:pt idx="325">
                  <c:v>49.78165938864629</c:v>
                </c:pt>
                <c:pt idx="326">
                  <c:v>51.528384279475979</c:v>
                </c:pt>
                <c:pt idx="327">
                  <c:v>53.711790393013104</c:v>
                </c:pt>
                <c:pt idx="328">
                  <c:v>56.186317321688506</c:v>
                </c:pt>
                <c:pt idx="329">
                  <c:v>57.933042212518195</c:v>
                </c:pt>
                <c:pt idx="330">
                  <c:v>61.135371179039296</c:v>
                </c:pt>
                <c:pt idx="331">
                  <c:v>64.046579330422134</c:v>
                </c:pt>
                <c:pt idx="332">
                  <c:v>67.976710334788933</c:v>
                </c:pt>
                <c:pt idx="333">
                  <c:v>70.451237263464336</c:v>
                </c:pt>
                <c:pt idx="334">
                  <c:v>75.400291120815126</c:v>
                </c:pt>
                <c:pt idx="335">
                  <c:v>79.91266375545851</c:v>
                </c:pt>
                <c:pt idx="336">
                  <c:v>84.861717612809315</c:v>
                </c:pt>
                <c:pt idx="337">
                  <c:v>81.077147016011637</c:v>
                </c:pt>
                <c:pt idx="338">
                  <c:v>85.1528384279476</c:v>
                </c:pt>
                <c:pt idx="339">
                  <c:v>89.810771470160105</c:v>
                </c:pt>
                <c:pt idx="340">
                  <c:v>91.120815138282381</c:v>
                </c:pt>
                <c:pt idx="341">
                  <c:v>88.355167394468708</c:v>
                </c:pt>
                <c:pt idx="342">
                  <c:v>52.692867540029113</c:v>
                </c:pt>
                <c:pt idx="343">
                  <c:v>52.401746724890828</c:v>
                </c:pt>
                <c:pt idx="344">
                  <c:v>52.110625909752549</c:v>
                </c:pt>
                <c:pt idx="345">
                  <c:v>52.110625909752549</c:v>
                </c:pt>
                <c:pt idx="346">
                  <c:v>52.110625909752549</c:v>
                </c:pt>
                <c:pt idx="347">
                  <c:v>51.382823871906844</c:v>
                </c:pt>
                <c:pt idx="348">
                  <c:v>55.312954876273658</c:v>
                </c:pt>
                <c:pt idx="349">
                  <c:v>59.534206695778749</c:v>
                </c:pt>
                <c:pt idx="350">
                  <c:v>62.590975254730722</c:v>
                </c:pt>
                <c:pt idx="351">
                  <c:v>67.976710334788933</c:v>
                </c:pt>
                <c:pt idx="352">
                  <c:v>70.88791848617177</c:v>
                </c:pt>
                <c:pt idx="353">
                  <c:v>75.545851528384276</c:v>
                </c:pt>
                <c:pt idx="354">
                  <c:v>79.47598253275109</c:v>
                </c:pt>
                <c:pt idx="355">
                  <c:v>83.260553129548768</c:v>
                </c:pt>
                <c:pt idx="356">
                  <c:v>86.171761280931591</c:v>
                </c:pt>
                <c:pt idx="357">
                  <c:v>87.045123726346432</c:v>
                </c:pt>
                <c:pt idx="358">
                  <c:v>80.786026200873366</c:v>
                </c:pt>
                <c:pt idx="359">
                  <c:v>74.526928675400299</c:v>
                </c:pt>
                <c:pt idx="360">
                  <c:v>39.301310043668117</c:v>
                </c:pt>
                <c:pt idx="361">
                  <c:v>45.851528384279476</c:v>
                </c:pt>
                <c:pt idx="362">
                  <c:v>52.838427947598255</c:v>
                </c:pt>
                <c:pt idx="363">
                  <c:v>59.534206695778749</c:v>
                </c:pt>
                <c:pt idx="364">
                  <c:v>67.831149927219798</c:v>
                </c:pt>
                <c:pt idx="365">
                  <c:v>72.489082969432317</c:v>
                </c:pt>
                <c:pt idx="366">
                  <c:v>75.545851528384276</c:v>
                </c:pt>
                <c:pt idx="367">
                  <c:v>80.640465793304216</c:v>
                </c:pt>
                <c:pt idx="368">
                  <c:v>85.00727802037845</c:v>
                </c:pt>
                <c:pt idx="369">
                  <c:v>90.393013100436676</c:v>
                </c:pt>
                <c:pt idx="370">
                  <c:v>91.848617176128087</c:v>
                </c:pt>
                <c:pt idx="371">
                  <c:v>91.703056768558952</c:v>
                </c:pt>
                <c:pt idx="372">
                  <c:v>89.519650655021834</c:v>
                </c:pt>
                <c:pt idx="373">
                  <c:v>86.317321688500726</c:v>
                </c:pt>
                <c:pt idx="374">
                  <c:v>81.222707423580786</c:v>
                </c:pt>
                <c:pt idx="375">
                  <c:v>76.419213973799131</c:v>
                </c:pt>
                <c:pt idx="376">
                  <c:v>75.109170305676855</c:v>
                </c:pt>
                <c:pt idx="377">
                  <c:v>70.014556040756915</c:v>
                </c:pt>
                <c:pt idx="378">
                  <c:v>63.464337700145556</c:v>
                </c:pt>
                <c:pt idx="379">
                  <c:v>68.704512372634639</c:v>
                </c:pt>
                <c:pt idx="380">
                  <c:v>76.564774381368267</c:v>
                </c:pt>
                <c:pt idx="381">
                  <c:v>82.096069868995642</c:v>
                </c:pt>
                <c:pt idx="382">
                  <c:v>88.064046579330423</c:v>
                </c:pt>
                <c:pt idx="383">
                  <c:v>71.179039301310041</c:v>
                </c:pt>
                <c:pt idx="384">
                  <c:v>76.855895196506552</c:v>
                </c:pt>
                <c:pt idx="385">
                  <c:v>80.640465793304216</c:v>
                </c:pt>
                <c:pt idx="386">
                  <c:v>86.026200873362441</c:v>
                </c:pt>
                <c:pt idx="387">
                  <c:v>88.937409024745278</c:v>
                </c:pt>
                <c:pt idx="388">
                  <c:v>92.867540029112078</c:v>
                </c:pt>
                <c:pt idx="389">
                  <c:v>96.069868995633186</c:v>
                </c:pt>
                <c:pt idx="390">
                  <c:v>88.355167394468708</c:v>
                </c:pt>
                <c:pt idx="391">
                  <c:v>85.443959243085871</c:v>
                </c:pt>
                <c:pt idx="392">
                  <c:v>82.241630276564763</c:v>
                </c:pt>
                <c:pt idx="393">
                  <c:v>73.508005822416294</c:v>
                </c:pt>
                <c:pt idx="394">
                  <c:v>67.831149927219798</c:v>
                </c:pt>
                <c:pt idx="395">
                  <c:v>41.775836972343519</c:v>
                </c:pt>
                <c:pt idx="396">
                  <c:v>49.053857350800584</c:v>
                </c:pt>
                <c:pt idx="397">
                  <c:v>54.002911208151382</c:v>
                </c:pt>
                <c:pt idx="398">
                  <c:v>59.825327510917027</c:v>
                </c:pt>
                <c:pt idx="399">
                  <c:v>69.72343522561863</c:v>
                </c:pt>
                <c:pt idx="400">
                  <c:v>76.564774381368267</c:v>
                </c:pt>
                <c:pt idx="401">
                  <c:v>85.443959243085871</c:v>
                </c:pt>
                <c:pt idx="402">
                  <c:v>87.045123726346432</c:v>
                </c:pt>
                <c:pt idx="403">
                  <c:v>92.576419213973807</c:v>
                </c:pt>
                <c:pt idx="404">
                  <c:v>96.797671033478892</c:v>
                </c:pt>
                <c:pt idx="405">
                  <c:v>99.126637554585145</c:v>
                </c:pt>
                <c:pt idx="406">
                  <c:v>99.708879184861715</c:v>
                </c:pt>
                <c:pt idx="407">
                  <c:v>98.689956331877724</c:v>
                </c:pt>
                <c:pt idx="408">
                  <c:v>94.90538573508006</c:v>
                </c:pt>
                <c:pt idx="409">
                  <c:v>91.703056768558952</c:v>
                </c:pt>
                <c:pt idx="410">
                  <c:v>89.082969432314414</c:v>
                </c:pt>
                <c:pt idx="411">
                  <c:v>84.279475982532745</c:v>
                </c:pt>
                <c:pt idx="412">
                  <c:v>48.471615720524021</c:v>
                </c:pt>
                <c:pt idx="413">
                  <c:v>54.002911208151382</c:v>
                </c:pt>
                <c:pt idx="414">
                  <c:v>59.097525473071322</c:v>
                </c:pt>
                <c:pt idx="415">
                  <c:v>63.755458515283848</c:v>
                </c:pt>
                <c:pt idx="416">
                  <c:v>68.122270742358083</c:v>
                </c:pt>
                <c:pt idx="417">
                  <c:v>75.691411935953425</c:v>
                </c:pt>
                <c:pt idx="418">
                  <c:v>79.47598253275109</c:v>
                </c:pt>
                <c:pt idx="419">
                  <c:v>80.349344978165931</c:v>
                </c:pt>
                <c:pt idx="420">
                  <c:v>85.1528384279476</c:v>
                </c:pt>
                <c:pt idx="421">
                  <c:v>88.646288209606979</c:v>
                </c:pt>
                <c:pt idx="422">
                  <c:v>96.215429403202322</c:v>
                </c:pt>
                <c:pt idx="423">
                  <c:v>99.85443959243085</c:v>
                </c:pt>
                <c:pt idx="424">
                  <c:v>99.85443959243085</c:v>
                </c:pt>
                <c:pt idx="425">
                  <c:v>98.689956331877724</c:v>
                </c:pt>
                <c:pt idx="426">
                  <c:v>98.107714701601168</c:v>
                </c:pt>
                <c:pt idx="427">
                  <c:v>96.069868995633186</c:v>
                </c:pt>
                <c:pt idx="428">
                  <c:v>93.886462882096069</c:v>
                </c:pt>
                <c:pt idx="429">
                  <c:v>88.500727802037844</c:v>
                </c:pt>
                <c:pt idx="430">
                  <c:v>46.870451237263467</c:v>
                </c:pt>
                <c:pt idx="431">
                  <c:v>50.946142649199423</c:v>
                </c:pt>
                <c:pt idx="432">
                  <c:v>56.331877729257641</c:v>
                </c:pt>
                <c:pt idx="433">
                  <c:v>61.426491994177582</c:v>
                </c:pt>
                <c:pt idx="434">
                  <c:v>66.812227074235807</c:v>
                </c:pt>
                <c:pt idx="435">
                  <c:v>69.14119359534206</c:v>
                </c:pt>
                <c:pt idx="436">
                  <c:v>73.071324599708873</c:v>
                </c:pt>
                <c:pt idx="437">
                  <c:v>72.780203784570602</c:v>
                </c:pt>
                <c:pt idx="438">
                  <c:v>74.81804949053857</c:v>
                </c:pt>
                <c:pt idx="439">
                  <c:v>74.81804949053857</c:v>
                </c:pt>
                <c:pt idx="440">
                  <c:v>75.836972343522561</c:v>
                </c:pt>
                <c:pt idx="441">
                  <c:v>78.165938864628828</c:v>
                </c:pt>
                <c:pt idx="442">
                  <c:v>80.349344978165931</c:v>
                </c:pt>
                <c:pt idx="443">
                  <c:v>83.114992721979618</c:v>
                </c:pt>
                <c:pt idx="444">
                  <c:v>80.203784570596795</c:v>
                </c:pt>
                <c:pt idx="445">
                  <c:v>77.729257641921407</c:v>
                </c:pt>
                <c:pt idx="446">
                  <c:v>72.343522561863168</c:v>
                </c:pt>
                <c:pt idx="447">
                  <c:v>65.938864628820966</c:v>
                </c:pt>
                <c:pt idx="448">
                  <c:v>38.427947598253276</c:v>
                </c:pt>
                <c:pt idx="449">
                  <c:v>38.719068413391554</c:v>
                </c:pt>
                <c:pt idx="450">
                  <c:v>41.630276564774384</c:v>
                </c:pt>
                <c:pt idx="451">
                  <c:v>44.395924308588064</c:v>
                </c:pt>
                <c:pt idx="452">
                  <c:v>46.579330422125182</c:v>
                </c:pt>
                <c:pt idx="453">
                  <c:v>48.762736535662299</c:v>
                </c:pt>
                <c:pt idx="454">
                  <c:v>48.617176128093156</c:v>
                </c:pt>
                <c:pt idx="455">
                  <c:v>51.382823871906844</c:v>
                </c:pt>
                <c:pt idx="456">
                  <c:v>53.857350800582239</c:v>
                </c:pt>
                <c:pt idx="457">
                  <c:v>56.768558951965062</c:v>
                </c:pt>
                <c:pt idx="458">
                  <c:v>59.97088791848617</c:v>
                </c:pt>
                <c:pt idx="459">
                  <c:v>63.027656477438128</c:v>
                </c:pt>
                <c:pt idx="460">
                  <c:v>68.413391557496368</c:v>
                </c:pt>
                <c:pt idx="461">
                  <c:v>72.489082969432317</c:v>
                </c:pt>
                <c:pt idx="462">
                  <c:v>75.545851528384276</c:v>
                </c:pt>
                <c:pt idx="463">
                  <c:v>79.184861717612804</c:v>
                </c:pt>
                <c:pt idx="464">
                  <c:v>82.241630276564763</c:v>
                </c:pt>
                <c:pt idx="465">
                  <c:v>83.406113537117903</c:v>
                </c:pt>
              </c:numCache>
            </c:numRef>
          </c:yVal>
          <c:smooth val="0"/>
          <c:extLst>
            <c:ext xmlns:c16="http://schemas.microsoft.com/office/drawing/2014/chart" uri="{C3380CC4-5D6E-409C-BE32-E72D297353CC}">
              <c16:uniqueId val="{00000000-A9DC-4D9A-AB95-E9EFFA41B986}"/>
            </c:ext>
          </c:extLst>
        </c:ser>
        <c:dLbls>
          <c:showLegendKey val="0"/>
          <c:showVal val="0"/>
          <c:showCatName val="0"/>
          <c:showSerName val="0"/>
          <c:showPercent val="0"/>
          <c:showBubbleSize val="0"/>
        </c:dLbls>
        <c:axId val="851012047"/>
        <c:axId val="850991247"/>
      </c:scatterChart>
      <c:valAx>
        <c:axId val="851012047"/>
        <c:scaling>
          <c:orientation val="minMax"/>
        </c:scaling>
        <c:delete val="0"/>
        <c:axPos val="b"/>
        <c:majorGridlines>
          <c:spPr>
            <a:ln w="9525" cap="flat" cmpd="sng" algn="ctr">
              <a:solidFill>
                <a:schemeClr val="tx1">
                  <a:lumMod val="15000"/>
                  <a:lumOff val="85000"/>
                </a:schemeClr>
              </a:solidFill>
              <a:round/>
            </a:ln>
            <a:effectLst/>
          </c:spPr>
        </c:majorGridlines>
        <c:numFmt formatCode="m/d/yyyy\ h:mm"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10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850991247"/>
        <c:crosses val="autoZero"/>
        <c:crossBetween val="midCat"/>
      </c:valAx>
      <c:valAx>
        <c:axId val="850991247"/>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851012047"/>
        <c:crosses val="autoZero"/>
        <c:crossBetween val="midCat"/>
      </c:valAx>
      <c:spPr>
        <a:noFill/>
        <a:ln>
          <a:noFill/>
        </a:ln>
        <a:effectLst/>
      </c:spPr>
    </c:plotArea>
    <c:plotVisOnly val="1"/>
    <c:dispBlanksAs val="gap"/>
    <c:showDLblsOverMax val="0"/>
  </c:chart>
  <c:spPr>
    <a:noFill/>
    <a:ln>
      <a:noFill/>
    </a:ln>
    <a:effectLst/>
  </c:spPr>
  <c:txPr>
    <a:bodyPr/>
    <a:lstStyle/>
    <a:p>
      <a:pPr>
        <a:defRPr sz="1200" b="1">
          <a:solidFill>
            <a:sysClr val="windowText" lastClr="000000"/>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D394D7-79BD-4969-B938-5949B7CE6181}" type="datetimeFigureOut">
              <a:rPr lang="en-US" smtClean="0"/>
              <a:t>11/13/2020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DC5F83-BF64-40AA-B486-B4BC8C588E91}" type="slidenum">
              <a:rPr lang="en-US" smtClean="0"/>
              <a:t>‹#›</a:t>
            </a:fld>
            <a:endParaRPr lang="en-US"/>
          </a:p>
        </p:txBody>
      </p:sp>
    </p:spTree>
    <p:extLst>
      <p:ext uri="{BB962C8B-B14F-4D97-AF65-F5344CB8AC3E}">
        <p14:creationId xmlns:p14="http://schemas.microsoft.com/office/powerpoint/2010/main" val="42838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City’s administration</a:t>
            </a:r>
            <a:r>
              <a:rPr lang="en-US" baseline="0" dirty="0"/>
              <a:t> key objective is not to make revenue but to better the welfare of the population in the city. However, many cities in America are characterized with high traffic and congestion in the city during the day. Therefore, finding a parking lot in the city or the streets in the city is time consuming. This results to wastage of productive hours in the economy. So as to manage the city traffic, the city administration is planning to invest in a smart parking space app. To do this, there is need to analyze the existing data to better understand the current state of the traffic and parking. The results of the analysis will help achieve; the day of the week when the city has high occupancy rate and the relationship between occupancy rate and </a:t>
            </a:r>
            <a:r>
              <a:rPr lang="en-US" baseline="0" dirty="0" err="1"/>
              <a:t>lotcode</a:t>
            </a:r>
            <a:r>
              <a:rPr lang="en-US" baseline="0" dirty="0"/>
              <a:t>, and occupancy rate and timestamp </a:t>
            </a:r>
            <a:r>
              <a:rPr lang="en-US" b="0" i="0" dirty="0" err="1">
                <a:solidFill>
                  <a:srgbClr val="222222"/>
                </a:solidFill>
                <a:effectLst/>
                <a:latin typeface="Arial" panose="020B0604020202020204" pitchFamily="34" charset="0"/>
              </a:rPr>
              <a:t>Waheed</a:t>
            </a:r>
            <a:r>
              <a:rPr lang="en-US" b="0" i="0" dirty="0">
                <a:solidFill>
                  <a:srgbClr val="222222"/>
                </a:solidFill>
                <a:effectLst/>
                <a:latin typeface="Arial" panose="020B0604020202020204" pitchFamily="34" charset="0"/>
              </a:rPr>
              <a:t>, </a:t>
            </a:r>
            <a:r>
              <a:rPr lang="en-US" b="0" i="0" dirty="0" err="1">
                <a:solidFill>
                  <a:srgbClr val="222222"/>
                </a:solidFill>
                <a:effectLst/>
                <a:latin typeface="Arial" panose="020B0604020202020204" pitchFamily="34" charset="0"/>
              </a:rPr>
              <a:t>Shafi</a:t>
            </a:r>
            <a:r>
              <a:rPr lang="en-US" b="0" i="0" dirty="0">
                <a:solidFill>
                  <a:srgbClr val="222222"/>
                </a:solidFill>
                <a:effectLst/>
                <a:latin typeface="Arial" panose="020B0604020202020204" pitchFamily="34" charset="0"/>
              </a:rPr>
              <a:t>, &amp; Krishna, 2020).  </a:t>
            </a:r>
            <a:endParaRPr lang="en-US" dirty="0"/>
          </a:p>
        </p:txBody>
      </p:sp>
      <p:sp>
        <p:nvSpPr>
          <p:cNvPr id="4" name="Slide Number Placeholder 3"/>
          <p:cNvSpPr>
            <a:spLocks noGrp="1"/>
          </p:cNvSpPr>
          <p:nvPr>
            <p:ph type="sldNum" sz="quarter" idx="10"/>
          </p:nvPr>
        </p:nvSpPr>
        <p:spPr/>
        <p:txBody>
          <a:bodyPr/>
          <a:lstStyle/>
          <a:p>
            <a:fld id="{87DC5F83-BF64-40AA-B486-B4BC8C588E91}" type="slidenum">
              <a:rPr lang="en-US" smtClean="0"/>
              <a:t>2</a:t>
            </a:fld>
            <a:endParaRPr lang="en-US"/>
          </a:p>
        </p:txBody>
      </p:sp>
    </p:spTree>
    <p:extLst>
      <p:ext uri="{BB962C8B-B14F-4D97-AF65-F5344CB8AC3E}">
        <p14:creationId xmlns:p14="http://schemas.microsoft.com/office/powerpoint/2010/main" val="3332300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 the project would aim to do an analysis on the current state of the traffic in the city, determining the occupancy rate throughout the week by considering the days with high occupancy and low occupancy to facilitate in the policy formulation. Additionally, it would be important to determine the relationship between the occupancy rate and time which would help in coming up with a very reliable policy.</a:t>
            </a:r>
          </a:p>
        </p:txBody>
      </p:sp>
      <p:sp>
        <p:nvSpPr>
          <p:cNvPr id="4" name="Slide Number Placeholder 3"/>
          <p:cNvSpPr>
            <a:spLocks noGrp="1"/>
          </p:cNvSpPr>
          <p:nvPr>
            <p:ph type="sldNum" sz="quarter" idx="10"/>
          </p:nvPr>
        </p:nvSpPr>
        <p:spPr/>
        <p:txBody>
          <a:bodyPr/>
          <a:lstStyle/>
          <a:p>
            <a:fld id="{87DC5F83-BF64-40AA-B486-B4BC8C588E91}" type="slidenum">
              <a:rPr lang="en-US" smtClean="0"/>
              <a:t>3</a:t>
            </a:fld>
            <a:endParaRPr lang="en-US"/>
          </a:p>
        </p:txBody>
      </p:sp>
    </p:spTree>
    <p:extLst>
      <p:ext uri="{BB962C8B-B14F-4D97-AF65-F5344CB8AC3E}">
        <p14:creationId xmlns:p14="http://schemas.microsoft.com/office/powerpoint/2010/main" val="1951900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box</a:t>
            </a:r>
            <a:r>
              <a:rPr lang="en-US" baseline="0" dirty="0"/>
              <a:t> and whisker plot, the median of the occupancy rate in the city s not the same through out the week. On Tuesday, Wednesday, and Thursday, the median occupancy rate is almost the same. On the other hand, the median of the occupancy rate is the same on Monday and on Friday. Sunday and Saturday have the lowest occupancy rate. This is expected since the Sunday and Saturday is an off work day. The occupancy rate is high during the weekdays. This is expected since most of the population are employees (</a:t>
            </a:r>
            <a:r>
              <a:rPr lang="en-US" b="0" i="0" dirty="0">
                <a:solidFill>
                  <a:srgbClr val="222222"/>
                </a:solidFill>
                <a:effectLst/>
                <a:latin typeface="Arial" panose="020B0604020202020204" pitchFamily="34" charset="0"/>
              </a:rPr>
              <a:t>Kumar et. al.)</a:t>
            </a:r>
            <a:endParaRPr lang="en-US" dirty="0"/>
          </a:p>
        </p:txBody>
      </p:sp>
      <p:sp>
        <p:nvSpPr>
          <p:cNvPr id="4" name="Slide Number Placeholder 3"/>
          <p:cNvSpPr>
            <a:spLocks noGrp="1"/>
          </p:cNvSpPr>
          <p:nvPr>
            <p:ph type="sldNum" sz="quarter" idx="10"/>
          </p:nvPr>
        </p:nvSpPr>
        <p:spPr/>
        <p:txBody>
          <a:bodyPr/>
          <a:lstStyle/>
          <a:p>
            <a:fld id="{87DC5F83-BF64-40AA-B486-B4BC8C588E91}" type="slidenum">
              <a:rPr lang="en-US" smtClean="0"/>
              <a:t>4</a:t>
            </a:fld>
            <a:endParaRPr lang="en-US"/>
          </a:p>
        </p:txBody>
      </p:sp>
    </p:spTree>
    <p:extLst>
      <p:ext uri="{BB962C8B-B14F-4D97-AF65-F5344CB8AC3E}">
        <p14:creationId xmlns:p14="http://schemas.microsoft.com/office/powerpoint/2010/main" val="4052041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a:t>
            </a:r>
            <a:r>
              <a:rPr lang="en-US" baseline="0" dirty="0"/>
              <a:t> diagram, we can make the following conclusions; lot1 has the highest median of the occupancy rate (%), lot4 has the lowest median of occupancy rate. In addition, lot5, lot6, lot7, and lot9 have almost equal median of occupancy rate.</a:t>
            </a:r>
            <a:endParaRPr lang="en-US" dirty="0"/>
          </a:p>
        </p:txBody>
      </p:sp>
      <p:sp>
        <p:nvSpPr>
          <p:cNvPr id="4" name="Slide Number Placeholder 3"/>
          <p:cNvSpPr>
            <a:spLocks noGrp="1"/>
          </p:cNvSpPr>
          <p:nvPr>
            <p:ph type="sldNum" sz="quarter" idx="10"/>
          </p:nvPr>
        </p:nvSpPr>
        <p:spPr/>
        <p:txBody>
          <a:bodyPr/>
          <a:lstStyle/>
          <a:p>
            <a:fld id="{87DC5F83-BF64-40AA-B486-B4BC8C588E91}" type="slidenum">
              <a:rPr lang="en-US" smtClean="0"/>
              <a:t>5</a:t>
            </a:fld>
            <a:endParaRPr lang="en-US"/>
          </a:p>
        </p:txBody>
      </p:sp>
    </p:spTree>
    <p:extLst>
      <p:ext uri="{BB962C8B-B14F-4D97-AF65-F5344CB8AC3E}">
        <p14:creationId xmlns:p14="http://schemas.microsoft.com/office/powerpoint/2010/main" val="307525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diagram</a:t>
            </a:r>
            <a:r>
              <a:rPr lang="en-US" baseline="0" dirty="0"/>
              <a:t> depicts the following</a:t>
            </a:r>
            <a:r>
              <a:rPr lang="en-US" dirty="0"/>
              <a:t>,</a:t>
            </a:r>
            <a:r>
              <a:rPr lang="en-US" baseline="0" dirty="0"/>
              <a:t> high occupancy rate the during the morning hours and in the afternoon hours. Also, the figure indicates zero occupancy rate over the lunch hour of the day. This is expected since the most of the vehicles are parked in the morning hours, and in the afternoon hours. During the lunch hour, vehicles are in the move to either restaurants or others leaving work. Hence we can conclude that there is a relationship between occupancy rate and timestamp.</a:t>
            </a:r>
            <a:endParaRPr lang="en-US" dirty="0"/>
          </a:p>
          <a:p>
            <a:endParaRPr lang="en-US" dirty="0"/>
          </a:p>
        </p:txBody>
      </p:sp>
      <p:sp>
        <p:nvSpPr>
          <p:cNvPr id="4" name="Slide Number Placeholder 3"/>
          <p:cNvSpPr>
            <a:spLocks noGrp="1"/>
          </p:cNvSpPr>
          <p:nvPr>
            <p:ph type="sldNum" sz="quarter" idx="10"/>
          </p:nvPr>
        </p:nvSpPr>
        <p:spPr/>
        <p:txBody>
          <a:bodyPr/>
          <a:lstStyle/>
          <a:p>
            <a:fld id="{87DC5F83-BF64-40AA-B486-B4BC8C588E91}" type="slidenum">
              <a:rPr lang="en-US" smtClean="0"/>
              <a:t>6</a:t>
            </a:fld>
            <a:endParaRPr lang="en-US"/>
          </a:p>
        </p:txBody>
      </p:sp>
    </p:spTree>
    <p:extLst>
      <p:ext uri="{BB962C8B-B14F-4D97-AF65-F5344CB8AC3E}">
        <p14:creationId xmlns:p14="http://schemas.microsoft.com/office/powerpoint/2010/main" val="2611779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87DC5F83-BF64-40AA-B486-B4BC8C588E91}" type="slidenum">
              <a:rPr lang="en-US" smtClean="0"/>
              <a:t>7</a:t>
            </a:fld>
            <a:endParaRPr lang="en-US"/>
          </a:p>
        </p:txBody>
      </p:sp>
    </p:spTree>
    <p:extLst>
      <p:ext uri="{BB962C8B-B14F-4D97-AF65-F5344CB8AC3E}">
        <p14:creationId xmlns:p14="http://schemas.microsoft.com/office/powerpoint/2010/main" val="447465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scatter plot,</a:t>
            </a:r>
            <a:r>
              <a:rPr lang="en-US" baseline="0" dirty="0"/>
              <a:t> the occupancy rate is high in the during the morning hours and in the afternoon hours. The plot indicates zero occupancy rate over the lunch hour of the day. This is expected since the most of the vehicles are parked in the morning hours, and in the afternoon hours. During the lunch hour, vehicles are in the move to either restaurants or others leaving work. In addition, the figure demonstrates a relationship between time and occupancy rate.</a:t>
            </a:r>
            <a:endParaRPr lang="en-US" dirty="0"/>
          </a:p>
        </p:txBody>
      </p:sp>
      <p:sp>
        <p:nvSpPr>
          <p:cNvPr id="4" name="Slide Number Placeholder 3"/>
          <p:cNvSpPr>
            <a:spLocks noGrp="1"/>
          </p:cNvSpPr>
          <p:nvPr>
            <p:ph type="sldNum" sz="quarter" idx="10"/>
          </p:nvPr>
        </p:nvSpPr>
        <p:spPr/>
        <p:txBody>
          <a:bodyPr/>
          <a:lstStyle/>
          <a:p>
            <a:fld id="{87DC5F83-BF64-40AA-B486-B4BC8C588E91}" type="slidenum">
              <a:rPr lang="en-US" smtClean="0"/>
              <a:t>8</a:t>
            </a:fld>
            <a:endParaRPr lang="en-US"/>
          </a:p>
        </p:txBody>
      </p:sp>
    </p:spTree>
    <p:extLst>
      <p:ext uri="{BB962C8B-B14F-4D97-AF65-F5344CB8AC3E}">
        <p14:creationId xmlns:p14="http://schemas.microsoft.com/office/powerpoint/2010/main" val="4031668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DC5F83-BF64-40AA-B486-B4BC8C588E91}" type="slidenum">
              <a:rPr lang="en-US" smtClean="0"/>
              <a:t>9</a:t>
            </a:fld>
            <a:endParaRPr lang="en-US"/>
          </a:p>
        </p:txBody>
      </p:sp>
    </p:spTree>
    <p:extLst>
      <p:ext uri="{BB962C8B-B14F-4D97-AF65-F5344CB8AC3E}">
        <p14:creationId xmlns:p14="http://schemas.microsoft.com/office/powerpoint/2010/main" val="1186814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From the analysis above we can make the following conclusions; Saturday</a:t>
            </a:r>
            <a:r>
              <a:rPr lang="en-US" baseline="0" dirty="0"/>
              <a:t> and Sunday have high occupancy rate this is because most of the people who occupy the parking lot are employees. Since weekend is a off-day from work, most of the vehicles are parked at homes. On the other hand, since the weekdays people spend at work, the occupancy rate is high since the most vehicles are left at the parking lots. We also can conclude that the occupancy rate and time are related and the occupancy rate is between 6am and mid-day, and from 2pm to 6pm. During the lunch hour, the occupancy rate is almost zero.</a:t>
            </a:r>
            <a:endParaRPr lang="en-US" dirty="0"/>
          </a:p>
          <a:p>
            <a:endParaRPr lang="en-US" dirty="0"/>
          </a:p>
        </p:txBody>
      </p:sp>
      <p:sp>
        <p:nvSpPr>
          <p:cNvPr id="4" name="Slide Number Placeholder 3"/>
          <p:cNvSpPr>
            <a:spLocks noGrp="1"/>
          </p:cNvSpPr>
          <p:nvPr>
            <p:ph type="sldNum" sz="quarter" idx="10"/>
          </p:nvPr>
        </p:nvSpPr>
        <p:spPr/>
        <p:txBody>
          <a:bodyPr/>
          <a:lstStyle/>
          <a:p>
            <a:fld id="{87DC5F83-BF64-40AA-B486-B4BC8C588E91}" type="slidenum">
              <a:rPr lang="en-US" smtClean="0"/>
              <a:t>10</a:t>
            </a:fld>
            <a:endParaRPr lang="en-US"/>
          </a:p>
        </p:txBody>
      </p:sp>
    </p:spTree>
    <p:extLst>
      <p:ext uri="{BB962C8B-B14F-4D97-AF65-F5344CB8AC3E}">
        <p14:creationId xmlns:p14="http://schemas.microsoft.com/office/powerpoint/2010/main" val="1500107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From the analysis above,</a:t>
            </a:r>
            <a:r>
              <a:rPr lang="en-US" baseline="0" dirty="0"/>
              <a:t> I</a:t>
            </a:r>
            <a:r>
              <a:rPr lang="en-US" dirty="0"/>
              <a:t> highl</a:t>
            </a:r>
            <a:r>
              <a:rPr lang="en-US" baseline="0" dirty="0"/>
              <a:t>y recommend an investment on smart parking space app. This will enable manage the parking in the city which will help the citizens use the time wasted when looking for parking spaces in the city. Also, </a:t>
            </a:r>
            <a:r>
              <a:rPr lang="en-US" dirty="0"/>
              <a:t>The app will also help the city administration manage collected revenues digitally</a:t>
            </a:r>
          </a:p>
          <a:p>
            <a:endParaRPr lang="en-US" dirty="0"/>
          </a:p>
        </p:txBody>
      </p:sp>
      <p:sp>
        <p:nvSpPr>
          <p:cNvPr id="4" name="Slide Number Placeholder 3"/>
          <p:cNvSpPr>
            <a:spLocks noGrp="1"/>
          </p:cNvSpPr>
          <p:nvPr>
            <p:ph type="sldNum" sz="quarter" idx="10"/>
          </p:nvPr>
        </p:nvSpPr>
        <p:spPr/>
        <p:txBody>
          <a:bodyPr/>
          <a:lstStyle/>
          <a:p>
            <a:fld id="{87DC5F83-BF64-40AA-B486-B4BC8C588E91}" type="slidenum">
              <a:rPr lang="en-US" smtClean="0"/>
              <a:t>11</a:t>
            </a:fld>
            <a:endParaRPr lang="en-US"/>
          </a:p>
        </p:txBody>
      </p:sp>
    </p:spTree>
    <p:extLst>
      <p:ext uri="{BB962C8B-B14F-4D97-AF65-F5344CB8AC3E}">
        <p14:creationId xmlns:p14="http://schemas.microsoft.com/office/powerpoint/2010/main" val="1275825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230B1C-C7D9-4D4E-AD24-4725A1FC7DF3}"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599337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8B230B1C-C7D9-4D4E-AD24-4725A1FC7DF3}"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811500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230B1C-C7D9-4D4E-AD24-4725A1FC7DF3}"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1946496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230B1C-C7D9-4D4E-AD24-4725A1FC7DF3}" type="datetimeFigureOut">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4107790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230B1C-C7D9-4D4E-AD24-4725A1FC7DF3}" type="datetimeFigureOut">
              <a:rPr lang="en-US" smtClean="0"/>
              <a:t>11/13/2020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2626454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B230B1C-C7D9-4D4E-AD24-4725A1FC7DF3}" type="datetimeFigureOut">
              <a:rPr lang="en-US" smtClean="0"/>
              <a:t>11/13/2020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4044465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B230B1C-C7D9-4D4E-AD24-4725A1FC7DF3}" type="datetimeFigureOut">
              <a:rPr lang="en-US" smtClean="0"/>
              <a:t>11/13/2020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976139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8B230B1C-C7D9-4D4E-AD24-4725A1FC7DF3}" type="datetimeFigureOut">
              <a:rPr lang="en-US" smtClean="0"/>
              <a:t>11/13/2020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4213365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B230B1C-C7D9-4D4E-AD24-4725A1FC7DF3}" type="datetimeFigureOut">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2673119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B230B1C-C7D9-4D4E-AD24-4725A1FC7DF3}" type="datetimeFigureOut">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1148054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8B230B1C-C7D9-4D4E-AD24-4725A1FC7DF3}"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3058040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8B230B1C-C7D9-4D4E-AD24-4725A1FC7DF3}"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B947E9-FEB7-490F-8898-69F65F79B5C2}"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961198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230B1C-C7D9-4D4E-AD24-4725A1FC7DF3}"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16115731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B230B1C-C7D9-4D4E-AD24-4725A1FC7DF3}" type="datetimeFigureOut">
              <a:rPr lang="en-US" smtClean="0"/>
              <a:t>11/13/2020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21987749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B230B1C-C7D9-4D4E-AD24-4725A1FC7DF3}" type="datetimeFigureOut">
              <a:rPr lang="en-US" smtClean="0"/>
              <a:t>11/13/2020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453911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230B1C-C7D9-4D4E-AD24-4725A1FC7DF3}"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1784667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230B1C-C7D9-4D4E-AD24-4725A1FC7DF3}"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B947E9-FEB7-490F-8898-69F65F79B5C2}" type="slidenum">
              <a:rPr lang="en-US" smtClean="0"/>
              <a:t>‹#›</a:t>
            </a:fld>
            <a:endParaRPr lang="en-US"/>
          </a:p>
        </p:txBody>
      </p:sp>
    </p:spTree>
    <p:extLst>
      <p:ext uri="{BB962C8B-B14F-4D97-AF65-F5344CB8AC3E}">
        <p14:creationId xmlns:p14="http://schemas.microsoft.com/office/powerpoint/2010/main" val="4030754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B230B1C-C7D9-4D4E-AD24-4725A1FC7DF3}" type="datetimeFigureOut">
              <a:rPr lang="en-US" smtClean="0"/>
              <a:t>11/13/2020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9B947E9-FEB7-490F-8898-69F65F79B5C2}" type="slidenum">
              <a:rPr lang="en-US" smtClean="0"/>
              <a:t>‹#›</a:t>
            </a:fld>
            <a:endParaRPr lang="en-US"/>
          </a:p>
        </p:txBody>
      </p:sp>
    </p:spTree>
    <p:extLst>
      <p:ext uri="{BB962C8B-B14F-4D97-AF65-F5344CB8AC3E}">
        <p14:creationId xmlns:p14="http://schemas.microsoft.com/office/powerpoint/2010/main" val="3720725466"/>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
            <a:ext cx="8825658" cy="1917700"/>
          </a:xfrm>
        </p:spPr>
        <p:txBody>
          <a:bodyPr/>
          <a:lstStyle/>
          <a:p>
            <a:pPr algn="ctr"/>
            <a:r>
              <a:rPr lang="en-US" sz="6000" b="1" dirty="0">
                <a:latin typeface="Times New Roman" panose="02020603050405020304" pitchFamily="18" charset="0"/>
                <a:cs typeface="Times New Roman" panose="02020603050405020304" pitchFamily="18" charset="0"/>
              </a:rPr>
              <a:t>Smart Parking Space App Project</a:t>
            </a:r>
          </a:p>
        </p:txBody>
      </p:sp>
      <p:pic>
        <p:nvPicPr>
          <p:cNvPr id="4" name="Picture 3"/>
          <p:cNvPicPr>
            <a:picLocks noChangeAspect="1"/>
          </p:cNvPicPr>
          <p:nvPr/>
        </p:nvPicPr>
        <p:blipFill>
          <a:blip r:embed="rId2"/>
          <a:stretch>
            <a:fillRect/>
          </a:stretch>
        </p:blipFill>
        <p:spPr>
          <a:xfrm>
            <a:off x="1154955" y="1917701"/>
            <a:ext cx="5422899" cy="3721099"/>
          </a:xfrm>
          <a:prstGeom prst="rect">
            <a:avLst/>
          </a:prstGeom>
        </p:spPr>
      </p:pic>
      <p:sp>
        <p:nvSpPr>
          <p:cNvPr id="3" name="Subtitle 2"/>
          <p:cNvSpPr>
            <a:spLocks noGrp="1"/>
          </p:cNvSpPr>
          <p:nvPr>
            <p:ph type="subTitle" idx="1"/>
          </p:nvPr>
        </p:nvSpPr>
        <p:spPr>
          <a:xfrm>
            <a:off x="6782547" y="1917701"/>
            <a:ext cx="4353022" cy="3733799"/>
          </a:xfrm>
        </p:spPr>
        <p:txBody>
          <a:bodyPr/>
          <a:lstStyle/>
          <a:p>
            <a:endParaRPr lang="en-US" dirty="0"/>
          </a:p>
          <a:p>
            <a:endParaRPr lang="en-US" dirty="0"/>
          </a:p>
        </p:txBody>
      </p:sp>
      <p:sp>
        <p:nvSpPr>
          <p:cNvPr id="6" name="TextBox 5"/>
          <p:cNvSpPr txBox="1"/>
          <p:nvPr/>
        </p:nvSpPr>
        <p:spPr>
          <a:xfrm>
            <a:off x="6782547" y="1917701"/>
            <a:ext cx="4353022" cy="2223942"/>
          </a:xfrm>
          <a:prstGeom prst="rect">
            <a:avLst/>
          </a:prstGeom>
          <a:noFill/>
        </p:spPr>
        <p:txBody>
          <a:bodyPr wrap="square" rtlCol="0">
            <a:spAutoFit/>
          </a:bodyPr>
          <a:lstStyle/>
          <a:p>
            <a:pPr>
              <a:lnSpc>
                <a:spcPct val="200000"/>
              </a:lnSpc>
            </a:pPr>
            <a:r>
              <a:rPr lang="en-US" dirty="0">
                <a:latin typeface="Times New Roman" panose="02020603050405020304" pitchFamily="18" charset="0"/>
                <a:cs typeface="Times New Roman" panose="02020603050405020304" pitchFamily="18" charset="0"/>
              </a:rPr>
              <a:t>Student Name:</a:t>
            </a:r>
          </a:p>
          <a:p>
            <a:pPr>
              <a:lnSpc>
                <a:spcPct val="200000"/>
              </a:lnSpc>
            </a:pPr>
            <a:r>
              <a:rPr lang="en-US" dirty="0">
                <a:latin typeface="Times New Roman" panose="02020603050405020304" pitchFamily="18" charset="0"/>
                <a:cs typeface="Times New Roman" panose="02020603050405020304" pitchFamily="18" charset="0"/>
              </a:rPr>
              <a:t>Course Title: </a:t>
            </a:r>
          </a:p>
          <a:p>
            <a:pPr>
              <a:lnSpc>
                <a:spcPct val="200000"/>
              </a:lnSpc>
            </a:pPr>
            <a:r>
              <a:rPr lang="en-US" dirty="0">
                <a:latin typeface="Times New Roman" panose="02020603050405020304" pitchFamily="18" charset="0"/>
                <a:cs typeface="Times New Roman" panose="02020603050405020304" pitchFamily="18" charset="0"/>
              </a:rPr>
              <a:t>Institution Name:</a:t>
            </a:r>
          </a:p>
          <a:p>
            <a:pPr>
              <a:lnSpc>
                <a:spcPct val="200000"/>
              </a:lnSpc>
            </a:pPr>
            <a:r>
              <a:rPr lang="en-US" dirty="0">
                <a:latin typeface="Times New Roman" panose="02020603050405020304" pitchFamily="18" charset="0"/>
                <a:cs typeface="Times New Roman" panose="02020603050405020304" pitchFamily="18" charset="0"/>
              </a:rPr>
              <a:t>Professor Name:</a:t>
            </a:r>
          </a:p>
        </p:txBody>
      </p:sp>
    </p:spTree>
    <p:extLst>
      <p:ext uri="{BB962C8B-B14F-4D97-AF65-F5344CB8AC3E}">
        <p14:creationId xmlns:p14="http://schemas.microsoft.com/office/powerpoint/2010/main" val="1304849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0050834" cy="818866"/>
          </a:xfrm>
        </p:spPr>
        <p:txBody>
          <a:bodyPr/>
          <a:lstStyle/>
          <a:p>
            <a:pPr algn="ctr"/>
            <a:r>
              <a:rPr lang="en-US" b="1" dirty="0">
                <a:latin typeface="Times New Roman" panose="02020603050405020304" pitchFamily="18" charset="0"/>
                <a:cs typeface="Times New Roman" panose="02020603050405020304" pitchFamily="18" charset="0"/>
              </a:rPr>
              <a:t>Rationale of the Project </a:t>
            </a:r>
            <a:br>
              <a:rPr lang="en-US" b="1"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344510" y="1132763"/>
            <a:ext cx="4705344" cy="4968491"/>
          </a:xfrm>
        </p:spPr>
        <p:txBody>
          <a:bodyPr>
            <a:normAutofit fontScale="85000" lnSpcReduction="10000"/>
          </a:bodyPr>
          <a:lstStyle/>
          <a:p>
            <a:pPr>
              <a:lnSpc>
                <a:spcPct val="200000"/>
              </a:lnSpc>
            </a:pPr>
            <a:r>
              <a:rPr lang="en-US" dirty="0">
                <a:latin typeface="Times New Roman" panose="02020603050405020304" pitchFamily="18" charset="0"/>
                <a:cs typeface="Times New Roman" panose="02020603050405020304" pitchFamily="18" charset="0"/>
              </a:rPr>
              <a:t>City Administration focuses on improving people’s welfare</a:t>
            </a:r>
          </a:p>
          <a:p>
            <a:pPr>
              <a:lnSpc>
                <a:spcPct val="200000"/>
              </a:lnSpc>
            </a:pPr>
            <a:r>
              <a:rPr lang="en-US" dirty="0">
                <a:latin typeface="Times New Roman" panose="02020603050405020304" pitchFamily="18" charset="0"/>
                <a:cs typeface="Times New Roman" panose="02020603050405020304" pitchFamily="18" charset="0"/>
              </a:rPr>
              <a:t>The Project is important to city’s administration in understanding the current state of traffic.</a:t>
            </a:r>
          </a:p>
          <a:p>
            <a:pPr>
              <a:lnSpc>
                <a:spcPct val="200000"/>
              </a:lnSpc>
            </a:pPr>
            <a:r>
              <a:rPr lang="en-US" dirty="0">
                <a:latin typeface="Times New Roman" panose="02020603050405020304" pitchFamily="18" charset="0"/>
                <a:cs typeface="Times New Roman" panose="02020603050405020304" pitchFamily="18" charset="0"/>
              </a:rPr>
              <a:t>Current state of city traffic is time consuming.</a:t>
            </a:r>
          </a:p>
          <a:p>
            <a:pPr>
              <a:lnSpc>
                <a:spcPct val="200000"/>
              </a:lnSpc>
            </a:pPr>
            <a:r>
              <a:rPr lang="en-US" dirty="0">
                <a:latin typeface="Times New Roman" panose="02020603050405020304" pitchFamily="18" charset="0"/>
                <a:cs typeface="Times New Roman" panose="02020603050405020304" pitchFamily="18" charset="0"/>
              </a:rPr>
              <a:t>Investment in Smart Parking Space App will help manage traffic in the city.</a:t>
            </a:r>
          </a:p>
          <a:p>
            <a:endParaRPr lang="en-US" dirty="0"/>
          </a:p>
          <a:p>
            <a:endParaRPr lang="en-US" dirty="0"/>
          </a:p>
        </p:txBody>
      </p:sp>
      <p:pic>
        <p:nvPicPr>
          <p:cNvPr id="4" name="Picture 3"/>
          <p:cNvPicPr>
            <a:picLocks noChangeAspect="1"/>
          </p:cNvPicPr>
          <p:nvPr/>
        </p:nvPicPr>
        <p:blipFill>
          <a:blip r:embed="rId3"/>
          <a:stretch>
            <a:fillRect/>
          </a:stretch>
        </p:blipFill>
        <p:spPr>
          <a:xfrm>
            <a:off x="143367" y="1132764"/>
            <a:ext cx="4870067" cy="4022560"/>
          </a:xfrm>
          <a:prstGeom prst="rect">
            <a:avLst/>
          </a:prstGeom>
        </p:spPr>
      </p:pic>
    </p:spTree>
    <p:extLst>
      <p:ext uri="{BB962C8B-B14F-4D97-AF65-F5344CB8AC3E}">
        <p14:creationId xmlns:p14="http://schemas.microsoft.com/office/powerpoint/2010/main" val="3443636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0050834" cy="818866"/>
          </a:xfrm>
        </p:spPr>
        <p:txBody>
          <a:bodyPr/>
          <a:lstStyle/>
          <a:p>
            <a:pPr algn="ctr"/>
            <a:r>
              <a:rPr lang="en-US" b="1" dirty="0">
                <a:latin typeface="Times New Roman" panose="02020603050405020304" pitchFamily="18" charset="0"/>
                <a:cs typeface="Times New Roman" panose="02020603050405020304" pitchFamily="18" charset="0"/>
              </a:rPr>
              <a:t>Goals of the Project </a:t>
            </a:r>
            <a:br>
              <a:rPr lang="en-US" b="1"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950372" y="1132764"/>
            <a:ext cx="5099481" cy="5115635"/>
          </a:xfrm>
        </p:spPr>
        <p:txBody>
          <a:bodyPr/>
          <a:lstStyle/>
          <a:p>
            <a:pPr>
              <a:lnSpc>
                <a:spcPct val="200000"/>
              </a:lnSpc>
            </a:pPr>
            <a:r>
              <a:rPr lang="en-US" dirty="0"/>
              <a:t>The goals of the project will achieve;</a:t>
            </a:r>
          </a:p>
          <a:p>
            <a:pPr>
              <a:lnSpc>
                <a:spcPct val="200000"/>
              </a:lnSpc>
              <a:buFont typeface="Wingdings" panose="05000000000000000000" pitchFamily="2" charset="2"/>
              <a:buChar char="ü"/>
            </a:pPr>
            <a:r>
              <a:rPr lang="en-US" dirty="0"/>
              <a:t>Current state of the traffic in the city.</a:t>
            </a:r>
          </a:p>
          <a:p>
            <a:pPr>
              <a:lnSpc>
                <a:spcPct val="200000"/>
              </a:lnSpc>
              <a:buFont typeface="Wingdings" panose="05000000000000000000" pitchFamily="2" charset="2"/>
              <a:buChar char="ü"/>
            </a:pPr>
            <a:r>
              <a:rPr lang="en-US" dirty="0"/>
              <a:t>Days of week with high occupancy rate.</a:t>
            </a:r>
          </a:p>
          <a:p>
            <a:pPr>
              <a:lnSpc>
                <a:spcPct val="200000"/>
              </a:lnSpc>
              <a:buFont typeface="Wingdings" panose="05000000000000000000" pitchFamily="2" charset="2"/>
              <a:buChar char="ü"/>
            </a:pPr>
            <a:r>
              <a:rPr lang="en-US" dirty="0"/>
              <a:t>The relationship between occupancy rate and time.</a:t>
            </a:r>
          </a:p>
          <a:p>
            <a:pPr>
              <a:buFont typeface="Wingdings" panose="05000000000000000000" pitchFamily="2" charset="2"/>
              <a:buChar char="ü"/>
            </a:pPr>
            <a:endParaRPr lang="en-US" dirty="0"/>
          </a:p>
        </p:txBody>
      </p:sp>
      <p:pic>
        <p:nvPicPr>
          <p:cNvPr id="4" name="Picture 3"/>
          <p:cNvPicPr>
            <a:picLocks noChangeAspect="1"/>
          </p:cNvPicPr>
          <p:nvPr/>
        </p:nvPicPr>
        <p:blipFill>
          <a:blip r:embed="rId3"/>
          <a:stretch>
            <a:fillRect/>
          </a:stretch>
        </p:blipFill>
        <p:spPr>
          <a:xfrm>
            <a:off x="212835" y="1400777"/>
            <a:ext cx="4419600" cy="4085623"/>
          </a:xfrm>
          <a:prstGeom prst="rect">
            <a:avLst/>
          </a:prstGeom>
        </p:spPr>
      </p:pic>
    </p:spTree>
    <p:extLst>
      <p:ext uri="{BB962C8B-B14F-4D97-AF65-F5344CB8AC3E}">
        <p14:creationId xmlns:p14="http://schemas.microsoft.com/office/powerpoint/2010/main" val="3687228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199" y="0"/>
            <a:ext cx="9950635" cy="1460310"/>
          </a:xfrm>
        </p:spPr>
        <p:txBody>
          <a:bodyPr/>
          <a:lstStyle/>
          <a:p>
            <a:pPr algn="ctr"/>
            <a:r>
              <a:rPr lang="en-US" b="1" dirty="0">
                <a:latin typeface="Times New Roman" panose="02020603050405020304" pitchFamily="18" charset="0"/>
                <a:cs typeface="Times New Roman" panose="02020603050405020304" pitchFamily="18" charset="0"/>
              </a:rPr>
              <a:t>Box and Whisker Plot of Day and Occupancy Rate (%) </a:t>
            </a:r>
          </a:p>
        </p:txBody>
      </p:sp>
      <p:sp>
        <p:nvSpPr>
          <p:cNvPr id="3" name="Content Placeholder 2"/>
          <p:cNvSpPr>
            <a:spLocks noGrp="1"/>
          </p:cNvSpPr>
          <p:nvPr>
            <p:ph idx="1"/>
          </p:nvPr>
        </p:nvSpPr>
        <p:spPr>
          <a:xfrm>
            <a:off x="5581935" y="1460311"/>
            <a:ext cx="4468900" cy="5104262"/>
          </a:xfrm>
        </p:spPr>
        <p:txBody>
          <a:bodyPr>
            <a:normAutofit fontScale="92500"/>
          </a:bodyPr>
          <a:lstStyle/>
          <a:p>
            <a:pPr>
              <a:lnSpc>
                <a:spcPct val="200000"/>
              </a:lnSpc>
            </a:pPr>
            <a:r>
              <a:rPr lang="en-US" dirty="0">
                <a:latin typeface="Times New Roman" panose="02020603050405020304" pitchFamily="18" charset="0"/>
                <a:cs typeface="Times New Roman" panose="02020603050405020304" pitchFamily="18" charset="0"/>
              </a:rPr>
              <a:t>Median occupancy rate (%) is same on Tuesday, Wednesday, and Thursday.</a:t>
            </a:r>
          </a:p>
          <a:p>
            <a:pPr>
              <a:lnSpc>
                <a:spcPct val="200000"/>
              </a:lnSpc>
            </a:pPr>
            <a:r>
              <a:rPr lang="en-US" dirty="0">
                <a:latin typeface="Times New Roman" panose="02020603050405020304" pitchFamily="18" charset="0"/>
                <a:cs typeface="Times New Roman" panose="02020603050405020304" pitchFamily="18" charset="0"/>
              </a:rPr>
              <a:t>Weekdays have high occupancy rate (employees).</a:t>
            </a:r>
          </a:p>
          <a:p>
            <a:pPr>
              <a:lnSpc>
                <a:spcPct val="200000"/>
              </a:lnSpc>
            </a:pPr>
            <a:r>
              <a:rPr lang="en-US" dirty="0">
                <a:latin typeface="Times New Roman" panose="02020603050405020304" pitchFamily="18" charset="0"/>
                <a:cs typeface="Times New Roman" panose="02020603050405020304" pitchFamily="18" charset="0"/>
              </a:rPr>
              <a:t>Thursday has high occupancy rate followed by Wednesday.</a:t>
            </a:r>
          </a:p>
          <a:p>
            <a:pPr>
              <a:lnSpc>
                <a:spcPct val="200000"/>
              </a:lnSpc>
            </a:pPr>
            <a:r>
              <a:rPr lang="en-US" dirty="0">
                <a:latin typeface="Times New Roman" panose="02020603050405020304" pitchFamily="18" charset="0"/>
                <a:cs typeface="Times New Roman" panose="02020603050405020304" pitchFamily="18" charset="0"/>
              </a:rPr>
              <a:t>Sunday has lowest occupancy rate; Sunday is an off work day.</a:t>
            </a:r>
          </a:p>
        </p:txBody>
      </p:sp>
      <p:pic>
        <p:nvPicPr>
          <p:cNvPr id="4" name="Picture 3"/>
          <p:cNvPicPr>
            <a:picLocks noChangeAspect="1"/>
          </p:cNvPicPr>
          <p:nvPr/>
        </p:nvPicPr>
        <p:blipFill>
          <a:blip r:embed="rId3"/>
          <a:stretch>
            <a:fillRect/>
          </a:stretch>
        </p:blipFill>
        <p:spPr>
          <a:xfrm>
            <a:off x="100200" y="1583140"/>
            <a:ext cx="5233989" cy="4804012"/>
          </a:xfrm>
          <a:prstGeom prst="rect">
            <a:avLst/>
          </a:prstGeom>
        </p:spPr>
      </p:pic>
    </p:spTree>
    <p:extLst>
      <p:ext uri="{BB962C8B-B14F-4D97-AF65-F5344CB8AC3E}">
        <p14:creationId xmlns:p14="http://schemas.microsoft.com/office/powerpoint/2010/main" val="3816087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Box and Whisker Plot of </a:t>
            </a:r>
            <a:r>
              <a:rPr lang="en-US" b="1" dirty="0" err="1">
                <a:latin typeface="Times New Roman" panose="02020603050405020304" pitchFamily="18" charset="0"/>
                <a:cs typeface="Times New Roman" panose="02020603050405020304" pitchFamily="18" charset="0"/>
              </a:rPr>
              <a:t>LotCode</a:t>
            </a:r>
            <a:r>
              <a:rPr lang="en-US" b="1" dirty="0">
                <a:latin typeface="Times New Roman" panose="02020603050405020304" pitchFamily="18" charset="0"/>
                <a:cs typeface="Times New Roman" panose="02020603050405020304" pitchFamily="18" charset="0"/>
              </a:rPr>
              <a:t> and Occupancy Rate (%) </a:t>
            </a:r>
            <a:endParaRPr lang="en-US" dirty="0"/>
          </a:p>
        </p:txBody>
      </p:sp>
      <p:pic>
        <p:nvPicPr>
          <p:cNvPr id="5" name="Content Placeholder 4"/>
          <p:cNvPicPr>
            <a:picLocks noGrp="1" noChangeAspect="1"/>
          </p:cNvPicPr>
          <p:nvPr>
            <p:ph sz="half" idx="1"/>
          </p:nvPr>
        </p:nvPicPr>
        <p:blipFill>
          <a:blip r:embed="rId3"/>
          <a:stretch>
            <a:fillRect/>
          </a:stretch>
        </p:blipFill>
        <p:spPr>
          <a:xfrm>
            <a:off x="646113" y="2056093"/>
            <a:ext cx="4471797" cy="4200244"/>
          </a:xfrm>
          <a:prstGeom prst="rect">
            <a:avLst/>
          </a:prstGeom>
        </p:spPr>
      </p:pic>
      <p:sp>
        <p:nvSpPr>
          <p:cNvPr id="4" name="Content Placeholder 3"/>
          <p:cNvSpPr>
            <a:spLocks noGrp="1"/>
          </p:cNvSpPr>
          <p:nvPr>
            <p:ph sz="half" idx="2"/>
          </p:nvPr>
        </p:nvSpPr>
        <p:spPr>
          <a:xfrm>
            <a:off x="5431809" y="2056092"/>
            <a:ext cx="4879810" cy="4200245"/>
          </a:xfrm>
        </p:spPr>
        <p:txBody>
          <a:bodyPr>
            <a:normAutofit/>
          </a:bodyPr>
          <a:lstStyle/>
          <a:p>
            <a:pPr>
              <a:lnSpc>
                <a:spcPct val="200000"/>
              </a:lnSpc>
            </a:pPr>
            <a:r>
              <a:rPr lang="en-US" sz="2400" dirty="0">
                <a:latin typeface="Times New Roman" panose="02020603050405020304" pitchFamily="18" charset="0"/>
                <a:cs typeface="Times New Roman" panose="02020603050405020304" pitchFamily="18" charset="0"/>
              </a:rPr>
              <a:t>Lot2 has high median of occupancy rate.</a:t>
            </a:r>
          </a:p>
          <a:p>
            <a:pPr>
              <a:lnSpc>
                <a:spcPct val="200000"/>
              </a:lnSpc>
            </a:pPr>
            <a:r>
              <a:rPr lang="en-US" sz="2400" dirty="0">
                <a:latin typeface="Times New Roman" panose="02020603050405020304" pitchFamily="18" charset="0"/>
                <a:cs typeface="Times New Roman" panose="02020603050405020304" pitchFamily="18" charset="0"/>
              </a:rPr>
              <a:t>Lot4 has the least median of occupancy rate.</a:t>
            </a:r>
          </a:p>
        </p:txBody>
      </p:sp>
    </p:spTree>
    <p:extLst>
      <p:ext uri="{BB962C8B-B14F-4D97-AF65-F5344CB8AC3E}">
        <p14:creationId xmlns:p14="http://schemas.microsoft.com/office/powerpoint/2010/main" val="2575219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0050833" cy="1446663"/>
          </a:xfrm>
        </p:spPr>
        <p:txBody>
          <a:bodyPr/>
          <a:lstStyle/>
          <a:p>
            <a:pPr algn="ctr">
              <a:defRPr sz="1440" b="1" i="0" u="none" strike="noStrike" kern="1200" spc="0" baseline="0">
                <a:solidFill>
                  <a:sysClr val="windowText" lastClr="000000"/>
                </a:solidFill>
                <a:latin typeface="Times New Roman" panose="02020603050405020304" pitchFamily="18" charset="0"/>
                <a:ea typeface="+mn-ea"/>
                <a:cs typeface="Times New Roman" panose="02020603050405020304" pitchFamily="18" charset="0"/>
              </a:defRPr>
            </a:pPr>
            <a:r>
              <a:rPr lang="en-US" sz="4400" b="1" dirty="0">
                <a:solidFill>
                  <a:schemeClr val="tx1"/>
                </a:solidFill>
                <a:latin typeface="Times New Roman" panose="02020603050405020304" pitchFamily="18" charset="0"/>
                <a:cs typeface="Times New Roman" panose="02020603050405020304" pitchFamily="18" charset="0"/>
              </a:rPr>
              <a:t>Occupancy Rate against Timestamp</a:t>
            </a:r>
            <a:br>
              <a:rPr lang="en-US" sz="4400" b="1" dirty="0">
                <a:solidFill>
                  <a:schemeClr val="tx1"/>
                </a:solidFill>
                <a:latin typeface="Times New Roman" panose="02020603050405020304" pitchFamily="18" charset="0"/>
                <a:cs typeface="Times New Roman" panose="02020603050405020304" pitchFamily="18" charset="0"/>
              </a:rPr>
            </a:br>
            <a:r>
              <a:rPr lang="en-US" sz="4400" b="1" dirty="0">
                <a:solidFill>
                  <a:schemeClr val="tx1"/>
                </a:solidFill>
                <a:latin typeface="Times New Roman" panose="02020603050405020304" pitchFamily="18" charset="0"/>
                <a:cs typeface="Times New Roman" panose="02020603050405020304" pitchFamily="18" charset="0"/>
              </a:rPr>
              <a:t>(Lot01)</a:t>
            </a:r>
            <a:br>
              <a:rPr lang="en-US" sz="4400" b="1" dirty="0">
                <a:solidFill>
                  <a:sysClr val="windowText" lastClr="000000"/>
                </a:solidFill>
                <a:latin typeface="Times New Roman" panose="02020603050405020304" pitchFamily="18" charset="0"/>
                <a:cs typeface="Times New Roman" panose="02020603050405020304" pitchFamily="18" charset="0"/>
              </a:rPr>
            </a:b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2034155024"/>
              </p:ext>
            </p:extLst>
          </p:nvPr>
        </p:nvGraphicFramePr>
        <p:xfrm>
          <a:off x="506436" y="1651379"/>
          <a:ext cx="9115865" cy="520662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06273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0050834" cy="1576552"/>
          </a:xfrm>
        </p:spPr>
        <p:txBody>
          <a:bodyPr/>
          <a:lstStyle/>
          <a:p>
            <a:pPr algn="ctr"/>
            <a:r>
              <a:rPr lang="en-US" sz="4000" b="1" dirty="0">
                <a:solidFill>
                  <a:schemeClr val="tx1"/>
                </a:solidFill>
                <a:latin typeface="Times New Roman" panose="02020603050405020304" pitchFamily="18" charset="0"/>
                <a:cs typeface="Times New Roman" panose="02020603050405020304" pitchFamily="18" charset="0"/>
              </a:rPr>
              <a:t>Cont.….</a:t>
            </a:r>
            <a:endParaRPr lang="en-US" dirty="0"/>
          </a:p>
        </p:txBody>
      </p:sp>
      <p:sp>
        <p:nvSpPr>
          <p:cNvPr id="3" name="Content Placeholder 2"/>
          <p:cNvSpPr>
            <a:spLocks noGrp="1"/>
          </p:cNvSpPr>
          <p:nvPr>
            <p:ph idx="1"/>
          </p:nvPr>
        </p:nvSpPr>
        <p:spPr>
          <a:xfrm>
            <a:off x="1083212" y="1576552"/>
            <a:ext cx="8966641" cy="5281448"/>
          </a:xfrm>
        </p:spPr>
        <p:txBody>
          <a:bodyPr/>
          <a:lstStyle/>
          <a:p>
            <a:pPr>
              <a:lnSpc>
                <a:spcPct val="200000"/>
              </a:lnSpc>
            </a:pPr>
            <a:r>
              <a:rPr lang="en-US" sz="2800" dirty="0">
                <a:latin typeface="Times New Roman" panose="02020603050405020304" pitchFamily="18" charset="0"/>
                <a:cs typeface="Times New Roman" panose="02020603050405020304" pitchFamily="18" charset="0"/>
              </a:rPr>
              <a:t>High concentration during morning hours.</a:t>
            </a:r>
          </a:p>
          <a:p>
            <a:pPr>
              <a:lnSpc>
                <a:spcPct val="200000"/>
              </a:lnSpc>
            </a:pPr>
            <a:r>
              <a:rPr lang="en-US" sz="2800" dirty="0">
                <a:latin typeface="Times New Roman" panose="02020603050405020304" pitchFamily="18" charset="0"/>
                <a:cs typeface="Times New Roman" panose="02020603050405020304" pitchFamily="18" charset="0"/>
              </a:rPr>
              <a:t>High occupancy rate in the afternoon. </a:t>
            </a:r>
          </a:p>
          <a:p>
            <a:pPr>
              <a:lnSpc>
                <a:spcPct val="200000"/>
              </a:lnSpc>
            </a:pPr>
            <a:r>
              <a:rPr lang="en-US" sz="2800" dirty="0">
                <a:latin typeface="Times New Roman" panose="02020603050405020304" pitchFamily="18" charset="0"/>
                <a:cs typeface="Times New Roman" panose="02020603050405020304" pitchFamily="18" charset="0"/>
              </a:rPr>
              <a:t>Low or no occupancy over lunch hour.</a:t>
            </a:r>
          </a:p>
          <a:p>
            <a:pPr>
              <a:lnSpc>
                <a:spcPct val="200000"/>
              </a:lnSpc>
            </a:pPr>
            <a:r>
              <a:rPr lang="en-US" sz="2800" dirty="0">
                <a:latin typeface="Times New Roman" panose="02020603050405020304" pitchFamily="18" charset="0"/>
                <a:cs typeface="Times New Roman" panose="02020603050405020304" pitchFamily="18" charset="0"/>
              </a:rPr>
              <a:t>There is relationship between time and occupancy rate.</a:t>
            </a:r>
          </a:p>
          <a:p>
            <a:endParaRPr lang="en-US" dirty="0"/>
          </a:p>
        </p:txBody>
      </p:sp>
    </p:spTree>
    <p:extLst>
      <p:ext uri="{BB962C8B-B14F-4D97-AF65-F5344CB8AC3E}">
        <p14:creationId xmlns:p14="http://schemas.microsoft.com/office/powerpoint/2010/main" val="1724799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52718"/>
            <a:ext cx="10050833" cy="1400530"/>
          </a:xfrm>
        </p:spPr>
        <p:txBody>
          <a:bodyPr/>
          <a:lstStyle/>
          <a:p>
            <a:pPr algn="ctr"/>
            <a:r>
              <a:rPr lang="en-US" sz="4000" b="1" dirty="0">
                <a:solidFill>
                  <a:schemeClr val="tx1"/>
                </a:solidFill>
                <a:latin typeface="Times New Roman" panose="02020603050405020304" pitchFamily="18" charset="0"/>
                <a:cs typeface="Times New Roman" panose="02020603050405020304" pitchFamily="18" charset="0"/>
              </a:rPr>
              <a:t>Occupancy Rate against Timestamp</a:t>
            </a:r>
            <a:br>
              <a:rPr lang="en-US" sz="4000" b="1" dirty="0">
                <a:solidFill>
                  <a:schemeClr val="tx1"/>
                </a:solidFill>
                <a:latin typeface="Times New Roman" panose="02020603050405020304" pitchFamily="18" charset="0"/>
                <a:cs typeface="Times New Roman" panose="02020603050405020304" pitchFamily="18" charset="0"/>
              </a:rPr>
            </a:br>
            <a:r>
              <a:rPr lang="en-US" sz="4000" b="1" dirty="0">
                <a:solidFill>
                  <a:schemeClr val="tx1"/>
                </a:solidFill>
                <a:latin typeface="Times New Roman" panose="02020603050405020304" pitchFamily="18" charset="0"/>
                <a:cs typeface="Times New Roman" panose="02020603050405020304" pitchFamily="18" charset="0"/>
              </a:rPr>
              <a:t>(Lot07)</a:t>
            </a: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4168947757"/>
              </p:ext>
            </p:extLst>
          </p:nvPr>
        </p:nvGraphicFramePr>
        <p:xfrm>
          <a:off x="886266" y="1853248"/>
          <a:ext cx="8426546" cy="48019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49974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0050834" cy="1481959"/>
          </a:xfrm>
        </p:spPr>
        <p:txBody>
          <a:bodyPr/>
          <a:lstStyle/>
          <a:p>
            <a:pPr algn="ctr"/>
            <a:r>
              <a:rPr lang="en-US" dirty="0"/>
              <a:t>Cont..</a:t>
            </a:r>
          </a:p>
        </p:txBody>
      </p:sp>
      <p:sp>
        <p:nvSpPr>
          <p:cNvPr id="3" name="Content Placeholder 2"/>
          <p:cNvSpPr>
            <a:spLocks noGrp="1"/>
          </p:cNvSpPr>
          <p:nvPr>
            <p:ph idx="1"/>
          </p:nvPr>
        </p:nvSpPr>
        <p:spPr>
          <a:xfrm>
            <a:off x="759655" y="1481959"/>
            <a:ext cx="9290198" cy="4904773"/>
          </a:xfrm>
        </p:spPr>
        <p:txBody>
          <a:bodyPr>
            <a:normAutofit/>
          </a:bodyPr>
          <a:lstStyle/>
          <a:p>
            <a:pPr>
              <a:lnSpc>
                <a:spcPct val="200000"/>
              </a:lnSpc>
            </a:pPr>
            <a:r>
              <a:rPr lang="en-US" sz="2800" dirty="0">
                <a:latin typeface="Times New Roman" panose="02020603050405020304" pitchFamily="18" charset="0"/>
                <a:cs typeface="Times New Roman" panose="02020603050405020304" pitchFamily="18" charset="0"/>
              </a:rPr>
              <a:t>High concentration during morning hours.</a:t>
            </a:r>
          </a:p>
          <a:p>
            <a:pPr>
              <a:lnSpc>
                <a:spcPct val="200000"/>
              </a:lnSpc>
            </a:pPr>
            <a:r>
              <a:rPr lang="en-US" sz="2800" dirty="0">
                <a:latin typeface="Times New Roman" panose="02020603050405020304" pitchFamily="18" charset="0"/>
                <a:cs typeface="Times New Roman" panose="02020603050405020304" pitchFamily="18" charset="0"/>
              </a:rPr>
              <a:t>High occupancy rate in the afternoon. </a:t>
            </a:r>
          </a:p>
          <a:p>
            <a:pPr>
              <a:lnSpc>
                <a:spcPct val="200000"/>
              </a:lnSpc>
            </a:pPr>
            <a:r>
              <a:rPr lang="en-US" sz="2800" dirty="0">
                <a:latin typeface="Times New Roman" panose="02020603050405020304" pitchFamily="18" charset="0"/>
                <a:cs typeface="Times New Roman" panose="02020603050405020304" pitchFamily="18" charset="0"/>
              </a:rPr>
              <a:t>Low or no occupancy over lunch hour.</a:t>
            </a:r>
          </a:p>
          <a:p>
            <a:pPr>
              <a:lnSpc>
                <a:spcPct val="200000"/>
              </a:lnSpc>
            </a:pPr>
            <a:r>
              <a:rPr lang="en-US" sz="2800" dirty="0">
                <a:latin typeface="Times New Roman" panose="02020603050405020304" pitchFamily="18" charset="0"/>
                <a:cs typeface="Times New Roman" panose="02020603050405020304" pitchFamily="18" charset="0"/>
              </a:rPr>
              <a:t>There is a relationship between occupancy rate and time.</a:t>
            </a:r>
          </a:p>
          <a:p>
            <a:endParaRPr lang="en-US" sz="2800" dirty="0"/>
          </a:p>
        </p:txBody>
      </p:sp>
    </p:spTree>
    <p:extLst>
      <p:ext uri="{BB962C8B-B14F-4D97-AF65-F5344CB8AC3E}">
        <p14:creationId xmlns:p14="http://schemas.microsoft.com/office/powerpoint/2010/main" val="1775190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0050834" cy="851338"/>
          </a:xfrm>
        </p:spPr>
        <p:txBody>
          <a:bodyPr/>
          <a:lstStyle/>
          <a:p>
            <a:pPr algn="ctr"/>
            <a:r>
              <a:rPr lang="en-US" b="1" dirty="0">
                <a:latin typeface="Times New Roman" panose="02020603050405020304" pitchFamily="18" charset="0"/>
                <a:cs typeface="Times New Roman" panose="02020603050405020304" pitchFamily="18" charset="0"/>
              </a:rPr>
              <a:t>Conclusion </a:t>
            </a:r>
          </a:p>
        </p:txBody>
      </p:sp>
      <p:sp>
        <p:nvSpPr>
          <p:cNvPr id="3" name="Content Placeholder 2"/>
          <p:cNvSpPr>
            <a:spLocks noGrp="1"/>
          </p:cNvSpPr>
          <p:nvPr>
            <p:ph sz="half" idx="1"/>
          </p:nvPr>
        </p:nvSpPr>
        <p:spPr>
          <a:xfrm>
            <a:off x="1688122" y="1056290"/>
            <a:ext cx="8362713" cy="5189765"/>
          </a:xfrm>
        </p:spPr>
        <p:txBody>
          <a:bodyPr>
            <a:normAutofit fontScale="92500"/>
          </a:bodyPr>
          <a:lstStyle/>
          <a:p>
            <a:pPr>
              <a:lnSpc>
                <a:spcPct val="200000"/>
              </a:lnSpc>
            </a:pPr>
            <a:r>
              <a:rPr lang="en-US" sz="2800" dirty="0">
                <a:latin typeface="Times New Roman" panose="02020603050405020304" pitchFamily="18" charset="0"/>
                <a:cs typeface="Times New Roman" panose="02020603050405020304" pitchFamily="18" charset="0"/>
              </a:rPr>
              <a:t>From the analysis above we can make the following conclusions;</a:t>
            </a:r>
          </a:p>
          <a:p>
            <a:pPr>
              <a:lnSpc>
                <a:spcPct val="200000"/>
              </a:lnSpc>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Occupancy rate is high during morning hours and afternoon hours.</a:t>
            </a:r>
          </a:p>
          <a:p>
            <a:pPr>
              <a:lnSpc>
                <a:spcPct val="200000"/>
              </a:lnSpc>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Occupancy during mid-day is zero.</a:t>
            </a:r>
          </a:p>
          <a:p>
            <a:pPr>
              <a:lnSpc>
                <a:spcPct val="200000"/>
              </a:lnSpc>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Occupancy rate and time are related.</a:t>
            </a:r>
          </a:p>
        </p:txBody>
      </p:sp>
    </p:spTree>
    <p:extLst>
      <p:ext uri="{BB962C8B-B14F-4D97-AF65-F5344CB8AC3E}">
        <p14:creationId xmlns:p14="http://schemas.microsoft.com/office/powerpoint/2010/main" val="2192649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0050834" cy="788276"/>
          </a:xfrm>
        </p:spPr>
        <p:txBody>
          <a:bodyPr/>
          <a:lstStyle/>
          <a:p>
            <a:pPr algn="ctr"/>
            <a:r>
              <a:rPr lang="en-US" b="1" dirty="0">
                <a:latin typeface="Times New Roman" panose="02020603050405020304" pitchFamily="18" charset="0"/>
                <a:cs typeface="Times New Roman" panose="02020603050405020304" pitchFamily="18" charset="0"/>
              </a:rPr>
              <a:t>Recommendation</a:t>
            </a:r>
          </a:p>
        </p:txBody>
      </p:sp>
      <p:sp>
        <p:nvSpPr>
          <p:cNvPr id="3" name="Content Placeholder 2"/>
          <p:cNvSpPr>
            <a:spLocks noGrp="1"/>
          </p:cNvSpPr>
          <p:nvPr>
            <p:ph idx="1"/>
          </p:nvPr>
        </p:nvSpPr>
        <p:spPr>
          <a:xfrm>
            <a:off x="4783015" y="1024760"/>
            <a:ext cx="5266838" cy="4588250"/>
          </a:xfrm>
        </p:spPr>
        <p:txBody>
          <a:bodyPr>
            <a:noAutofit/>
          </a:bodyPr>
          <a:lstStyle/>
          <a:p>
            <a:pPr>
              <a:lnSpc>
                <a:spcPct val="200000"/>
              </a:lnSpc>
            </a:pPr>
            <a:r>
              <a:rPr lang="en-US" sz="2200" dirty="0">
                <a:latin typeface="Times New Roman" panose="02020603050405020304" pitchFamily="18" charset="0"/>
                <a:cs typeface="Times New Roman" panose="02020603050405020304" pitchFamily="18" charset="0"/>
              </a:rPr>
              <a:t>Based on analysis conducted, I recommend an investment on smart parking space app.</a:t>
            </a:r>
          </a:p>
          <a:p>
            <a:pPr>
              <a:lnSpc>
                <a:spcPct val="200000"/>
              </a:lnSpc>
            </a:pPr>
            <a:r>
              <a:rPr lang="en-US" sz="2200" dirty="0">
                <a:latin typeface="Times New Roman" panose="02020603050405020304" pitchFamily="18" charset="0"/>
                <a:cs typeface="Times New Roman" panose="02020603050405020304" pitchFamily="18" charset="0"/>
              </a:rPr>
              <a:t>Will reduce time spend looking for parking space.</a:t>
            </a:r>
          </a:p>
          <a:p>
            <a:pPr>
              <a:lnSpc>
                <a:spcPct val="200000"/>
              </a:lnSpc>
            </a:pPr>
            <a:r>
              <a:rPr lang="en-US" sz="2200" dirty="0">
                <a:latin typeface="Times New Roman" panose="02020603050405020304" pitchFamily="18" charset="0"/>
                <a:cs typeface="Times New Roman" panose="02020603050405020304" pitchFamily="18" charset="0"/>
              </a:rPr>
              <a:t>The app manages collected revenue digitally. </a:t>
            </a:r>
          </a:p>
        </p:txBody>
      </p:sp>
      <p:pic>
        <p:nvPicPr>
          <p:cNvPr id="4" name="Picture 3"/>
          <p:cNvPicPr>
            <a:picLocks noChangeAspect="1"/>
          </p:cNvPicPr>
          <p:nvPr/>
        </p:nvPicPr>
        <p:blipFill>
          <a:blip r:embed="rId3"/>
          <a:stretch>
            <a:fillRect/>
          </a:stretch>
        </p:blipFill>
        <p:spPr>
          <a:xfrm>
            <a:off x="212835" y="1139483"/>
            <a:ext cx="4419600" cy="4783015"/>
          </a:xfrm>
          <a:prstGeom prst="rect">
            <a:avLst/>
          </a:prstGeom>
        </p:spPr>
      </p:pic>
    </p:spTree>
    <p:extLst>
      <p:ext uri="{BB962C8B-B14F-4D97-AF65-F5344CB8AC3E}">
        <p14:creationId xmlns:p14="http://schemas.microsoft.com/office/powerpoint/2010/main" val="1733362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2272-3506-4194-BD0D-D845289731B2}"/>
              </a:ext>
            </a:extLst>
          </p:cNvPr>
          <p:cNvSpPr>
            <a:spLocks noGrp="1"/>
          </p:cNvSpPr>
          <p:nvPr>
            <p:ph type="title"/>
          </p:nvPr>
        </p:nvSpPr>
        <p:spPr/>
        <p:txBody>
          <a:bodyPr/>
          <a:lstStyle/>
          <a:p>
            <a:pPr algn="ctr"/>
            <a:r>
              <a:rPr lang="en-US" dirty="0"/>
              <a:t>References </a:t>
            </a:r>
          </a:p>
        </p:txBody>
      </p:sp>
      <p:sp>
        <p:nvSpPr>
          <p:cNvPr id="3" name="Content Placeholder 2">
            <a:extLst>
              <a:ext uri="{FF2B5EF4-FFF2-40B4-BE49-F238E27FC236}">
                <a16:creationId xmlns:a16="http://schemas.microsoft.com/office/drawing/2014/main" id="{44626313-A270-44AC-B9D2-1DAD6A3212AA}"/>
              </a:ext>
            </a:extLst>
          </p:cNvPr>
          <p:cNvSpPr>
            <a:spLocks noGrp="1"/>
          </p:cNvSpPr>
          <p:nvPr>
            <p:ph idx="1"/>
          </p:nvPr>
        </p:nvSpPr>
        <p:spPr/>
        <p:txBody>
          <a:bodyPr/>
          <a:lstStyle/>
          <a:p>
            <a:endParaRPr lang="en-US" b="0" i="0" dirty="0">
              <a:solidFill>
                <a:srgbClr val="222222"/>
              </a:solidFill>
              <a:effectLst/>
              <a:latin typeface="Arial" panose="020B0604020202020204" pitchFamily="34" charset="0"/>
            </a:endParaRPr>
          </a:p>
          <a:p>
            <a:r>
              <a:rPr lang="en-US" b="0" i="0" dirty="0">
                <a:solidFill>
                  <a:srgbClr val="222222"/>
                </a:solidFill>
                <a:effectLst/>
                <a:latin typeface="Arial" panose="020B0604020202020204" pitchFamily="34" charset="0"/>
              </a:rPr>
              <a:t>Kumar, A. A., Ganesh, K., </a:t>
            </a:r>
            <a:r>
              <a:rPr lang="en-US" b="0" i="0" dirty="0" err="1">
                <a:solidFill>
                  <a:srgbClr val="222222"/>
                </a:solidFill>
                <a:effectLst/>
                <a:latin typeface="Arial" panose="020B0604020202020204" pitchFamily="34" charset="0"/>
              </a:rPr>
              <a:t>Jithish</a:t>
            </a:r>
            <a:r>
              <a:rPr lang="en-US" b="0" i="0" dirty="0">
                <a:solidFill>
                  <a:srgbClr val="222222"/>
                </a:solidFill>
                <a:effectLst/>
                <a:latin typeface="Arial" panose="020B0604020202020204" pitchFamily="34" charset="0"/>
              </a:rPr>
              <a:t>, S., Kumar, S. S., &amp; </a:t>
            </a:r>
            <a:r>
              <a:rPr lang="en-US" b="0" i="0" dirty="0" err="1">
                <a:solidFill>
                  <a:srgbClr val="222222"/>
                </a:solidFill>
                <a:effectLst/>
                <a:latin typeface="Arial" panose="020B0604020202020204" pitchFamily="34" charset="0"/>
              </a:rPr>
              <a:t>Kalaikumaran</a:t>
            </a:r>
            <a:r>
              <a:rPr lang="en-US" b="0" i="0" dirty="0">
                <a:solidFill>
                  <a:srgbClr val="222222"/>
                </a:solidFill>
                <a:effectLst/>
                <a:latin typeface="Arial" panose="020B0604020202020204" pitchFamily="34" charset="0"/>
              </a:rPr>
              <a:t>, T. Smart Parking System.</a:t>
            </a:r>
            <a:endParaRPr lang="en-US" dirty="0">
              <a:solidFill>
                <a:srgbClr val="222222"/>
              </a:solidFill>
              <a:latin typeface="Arial" panose="020B0604020202020204" pitchFamily="34" charset="0"/>
            </a:endParaRPr>
          </a:p>
          <a:p>
            <a:r>
              <a:rPr lang="en-US" b="0" i="0" dirty="0" err="1">
                <a:solidFill>
                  <a:srgbClr val="222222"/>
                </a:solidFill>
                <a:effectLst/>
                <a:latin typeface="Arial" panose="020B0604020202020204" pitchFamily="34" charset="0"/>
              </a:rPr>
              <a:t>Waheed</a:t>
            </a:r>
            <a:r>
              <a:rPr lang="en-US" b="0" i="0" dirty="0">
                <a:solidFill>
                  <a:srgbClr val="222222"/>
                </a:solidFill>
                <a:effectLst/>
                <a:latin typeface="Arial" panose="020B0604020202020204" pitchFamily="34" charset="0"/>
              </a:rPr>
              <a:t>, A., </a:t>
            </a:r>
            <a:r>
              <a:rPr lang="en-US" b="0" i="0" dirty="0" err="1">
                <a:solidFill>
                  <a:srgbClr val="222222"/>
                </a:solidFill>
                <a:effectLst/>
                <a:latin typeface="Arial" panose="020B0604020202020204" pitchFamily="34" charset="0"/>
              </a:rPr>
              <a:t>Shafi</a:t>
            </a:r>
            <a:r>
              <a:rPr lang="en-US" b="0" i="0" dirty="0">
                <a:solidFill>
                  <a:srgbClr val="222222"/>
                </a:solidFill>
                <a:effectLst/>
                <a:latin typeface="Arial" panose="020B0604020202020204" pitchFamily="34" charset="0"/>
              </a:rPr>
              <a:t>, J., &amp; Krishna, P. V. (2020). Analyzing Significant Reduction in Traffic by Using Restricted Smart Parking. In </a:t>
            </a:r>
            <a:r>
              <a:rPr lang="en-US" b="0" i="1" dirty="0">
                <a:solidFill>
                  <a:srgbClr val="222222"/>
                </a:solidFill>
                <a:effectLst/>
                <a:latin typeface="Arial" panose="020B0604020202020204" pitchFamily="34" charset="0"/>
              </a:rPr>
              <a:t>Emerging Research in Data Engineering Systems and Computer Communications</a:t>
            </a:r>
            <a:r>
              <a:rPr lang="en-US" b="0" i="0" dirty="0">
                <a:solidFill>
                  <a:srgbClr val="222222"/>
                </a:solidFill>
                <a:effectLst/>
                <a:latin typeface="Arial" panose="020B0604020202020204" pitchFamily="34" charset="0"/>
              </a:rPr>
              <a:t> (pp. 27-40). Springer, Singapore.  </a:t>
            </a:r>
          </a:p>
          <a:p>
            <a:endParaRPr lang="en-US" b="0" i="0" dirty="0">
              <a:solidFill>
                <a:srgbClr val="222222"/>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8829003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TM02836342[[fn=Ion]]</Template>
  <TotalTime>210</TotalTime>
  <Words>1174</Words>
  <Application>Microsoft Office PowerPoint</Application>
  <PresentationFormat>Widescreen</PresentationFormat>
  <Paragraphs>66</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Century Gothic</vt:lpstr>
      <vt:lpstr>Times New Roman</vt:lpstr>
      <vt:lpstr>Wingdings</vt:lpstr>
      <vt:lpstr>Wingdings 3</vt:lpstr>
      <vt:lpstr>Ion</vt:lpstr>
      <vt:lpstr>Smart Parking Space App Project</vt:lpstr>
      <vt:lpstr>Rationale of the Project  </vt:lpstr>
      <vt:lpstr>Goals of the Project  </vt:lpstr>
      <vt:lpstr>Box and Whisker Plot of Day and Occupancy Rate (%) </vt:lpstr>
      <vt:lpstr>Box and Whisker Plot of LotCode and Occupancy Rate (%) </vt:lpstr>
      <vt:lpstr>Occupancy Rate against Timestamp (Lot01) </vt:lpstr>
      <vt:lpstr>Cont.….</vt:lpstr>
      <vt:lpstr>Occupancy Rate against Timestamp (Lot07)</vt:lpstr>
      <vt:lpstr>Cont..</vt:lpstr>
      <vt:lpstr>Conclusion </vt:lpstr>
      <vt:lpstr>Recommendation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HP</cp:lastModifiedBy>
  <cp:revision>48</cp:revision>
  <dcterms:created xsi:type="dcterms:W3CDTF">2020-11-09T12:29:15Z</dcterms:created>
  <dcterms:modified xsi:type="dcterms:W3CDTF">2020-11-12T23:07:51Z</dcterms:modified>
</cp:coreProperties>
</file>